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7" r:id="rId4"/>
    <p:sldId id="258" r:id="rId5"/>
    <p:sldId id="272" r:id="rId6"/>
    <p:sldId id="259" r:id="rId7"/>
    <p:sldId id="260" r:id="rId8"/>
    <p:sldId id="279" r:id="rId9"/>
    <p:sldId id="280" r:id="rId10"/>
    <p:sldId id="266" r:id="rId11"/>
    <p:sldId id="267" r:id="rId12"/>
    <p:sldId id="264" r:id="rId13"/>
    <p:sldId id="281" r:id="rId14"/>
    <p:sldId id="283" r:id="rId15"/>
    <p:sldId id="270" r:id="rId16"/>
    <p:sldId id="282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71"/>
    <p:restoredTop sz="93670"/>
  </p:normalViewPr>
  <p:slideViewPr>
    <p:cSldViewPr snapToGrid="0" snapToObjects="1">
      <p:cViewPr varScale="1">
        <p:scale>
          <a:sx n="46" d="100"/>
          <a:sy n="46" d="100"/>
        </p:scale>
        <p:origin x="-120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976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14476" y="2328863"/>
            <a:ext cx="10677524" cy="985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Shadow </a:t>
            </a:r>
            <a:r>
              <a:rPr lang="en-US" altLang="zh-CN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or Life</a:t>
            </a:r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Group:Six</a:t>
            </a:r>
            <a:r>
              <a:rPr lang="en-US" altLang="zh-CN" dirty="0" smtClean="0"/>
              <a:t> God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Wei,Gao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Yu,Yang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C:\Users\Young\Desktop\Group Logo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165" y="1346489"/>
            <a:ext cx="5499582" cy="3936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1804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Frame</a:t>
            </a:r>
            <a:endParaRPr kumimoji="1" lang="zh-CN" altLang="en-US" dirty="0"/>
          </a:p>
        </p:txBody>
      </p:sp>
      <p:sp>
        <p:nvSpPr>
          <p:cNvPr id="35" name="任意多边形 6"/>
          <p:cNvSpPr/>
          <p:nvPr/>
        </p:nvSpPr>
        <p:spPr>
          <a:xfrm>
            <a:off x="3836895" y="3280379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1985294" y="4188040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任意多边形 11"/>
          <p:cNvSpPr/>
          <p:nvPr/>
        </p:nvSpPr>
        <p:spPr>
          <a:xfrm>
            <a:off x="7260026" y="3170207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8916050" y="4115099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任意多边形 15"/>
          <p:cNvSpPr/>
          <p:nvPr/>
        </p:nvSpPr>
        <p:spPr>
          <a:xfrm>
            <a:off x="5596546" y="2207811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3827114" y="1327112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1" name="Group 11"/>
          <p:cNvGrpSpPr>
            <a:grpSpLocks noChangeAspect="1"/>
          </p:cNvGrpSpPr>
          <p:nvPr/>
        </p:nvGrpSpPr>
        <p:grpSpPr bwMode="auto">
          <a:xfrm>
            <a:off x="5922575" y="2627348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32"/>
          <p:cNvGrpSpPr>
            <a:grpSpLocks noChangeAspect="1"/>
          </p:cNvGrpSpPr>
          <p:nvPr/>
        </p:nvGrpSpPr>
        <p:grpSpPr bwMode="auto">
          <a:xfrm>
            <a:off x="4191395" y="3645274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7672571" y="3618256"/>
            <a:ext cx="997122" cy="848678"/>
            <a:chOff x="515" y="3088"/>
            <a:chExt cx="665" cy="5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2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4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5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1807009" y="4766610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2400" b="1" kern="0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GLSLShader</a:t>
            </a:r>
            <a:endParaRPr lang="zh-CN" altLang="en-US" sz="24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170850" y="1930032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2400" b="1" kern="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</a:t>
            </a:r>
            <a:endParaRPr lang="zh-CN" altLang="en-US" sz="24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105522" y="4645949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2400" b="1" kern="0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MyGame</a:t>
            </a:r>
            <a:endParaRPr lang="zh-CN" altLang="en-US" sz="24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折角形 39"/>
          <p:cNvSpPr/>
          <p:nvPr/>
        </p:nvSpPr>
        <p:spPr>
          <a:xfrm>
            <a:off x="5074017" y="2787787"/>
            <a:ext cx="2644758" cy="321889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Renderable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Shaders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5118250" y="2923515"/>
            <a:ext cx="2554321" cy="308316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FS,VS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5118251" y="2787788"/>
            <a:ext cx="2626764" cy="321889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</a:rPr>
              <a:t>Hero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</a:rPr>
              <a:t>Wall</a:t>
            </a:r>
          </a:p>
          <a:p>
            <a:pPr algn="ctr">
              <a:lnSpc>
                <a:spcPct val="130000"/>
              </a:lnSpc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Obstacle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</a:rPr>
              <a:t>Platform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36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grpSp>
        <p:nvGrpSpPr>
          <p:cNvPr id="62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6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65" name="平行四边形 64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平行四边形 66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平行四边形 69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2092664" y="2209454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5F0EA"/>
                </a:solidFill>
                <a:ea typeface="微软雅黑" charset="0"/>
              </a:rPr>
              <a:t>Scene</a:t>
            </a:r>
            <a:endParaRPr lang="zh-CN" altLang="en-US" sz="2800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82401" y="2209453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5F0EA"/>
                </a:solidFill>
                <a:ea typeface="微软雅黑" charset="0"/>
              </a:rPr>
              <a:t>Object</a:t>
            </a:r>
            <a:endParaRPr lang="zh-CN" altLang="en-US" sz="2800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672138" y="2209453"/>
            <a:ext cx="2389152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5F0EA"/>
                </a:solidFill>
                <a:ea typeface="微软雅黑" charset="0"/>
              </a:rPr>
              <a:t>Background</a:t>
            </a:r>
            <a:endParaRPr lang="zh-CN" altLang="en-US" sz="2800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74" name="等腰三角形 18"/>
          <p:cNvSpPr/>
          <p:nvPr/>
        </p:nvSpPr>
        <p:spPr>
          <a:xfrm flipH="1">
            <a:off x="1950551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20"/>
          <p:cNvSpPr/>
          <p:nvPr/>
        </p:nvSpPr>
        <p:spPr>
          <a:xfrm flipH="1">
            <a:off x="5240288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21"/>
          <p:cNvSpPr/>
          <p:nvPr/>
        </p:nvSpPr>
        <p:spPr>
          <a:xfrm flipH="1">
            <a:off x="8530025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092663" y="3360116"/>
            <a:ext cx="217593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Scene,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Levels</a:t>
            </a: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82400" y="3360116"/>
            <a:ext cx="217593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 hero,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Many materials,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Maybe some  enemy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691649" y="3360116"/>
            <a:ext cx="217593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Musics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Textures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140100" y="5730961"/>
            <a:ext cx="1981835" cy="161214"/>
            <a:chOff x="2186940" y="5110307"/>
            <a:chExt cx="1981835" cy="161214"/>
          </a:xfrm>
        </p:grpSpPr>
        <p:cxnSp>
          <p:nvCxnSpPr>
            <p:cNvPr id="81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526286" y="5734534"/>
            <a:ext cx="1981835" cy="161214"/>
            <a:chOff x="5479448" y="5109821"/>
            <a:chExt cx="1981835" cy="161214"/>
          </a:xfrm>
        </p:grpSpPr>
        <p:cxnSp>
          <p:nvCxnSpPr>
            <p:cNvPr id="87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平行四边形 88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平行四边形 89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平行四边形 90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788697" y="6434507"/>
            <a:ext cx="1981835" cy="161214"/>
            <a:chOff x="8769186" y="5109821"/>
            <a:chExt cx="1981835" cy="161214"/>
          </a:xfrm>
        </p:grpSpPr>
        <p:cxnSp>
          <p:nvCxnSpPr>
            <p:cNvPr id="93" name="直接连接符 47"/>
            <p:cNvCxnSpPr/>
            <p:nvPr/>
          </p:nvCxnSpPr>
          <p:spPr>
            <a:xfrm>
              <a:off x="87691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48"/>
            <p:cNvCxnSpPr/>
            <p:nvPr/>
          </p:nvCxnSpPr>
          <p:spPr>
            <a:xfrm>
              <a:off x="99883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平行四边形 94"/>
            <p:cNvSpPr/>
            <p:nvPr/>
          </p:nvSpPr>
          <p:spPr>
            <a:xfrm flipH="1">
              <a:off x="971326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9650232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773589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0604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 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Challenge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00162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4" name="组合 14"/>
          <p:cNvGrpSpPr/>
          <p:nvPr/>
        </p:nvGrpSpPr>
        <p:grpSpPr>
          <a:xfrm>
            <a:off x="4409475" y="2498655"/>
            <a:ext cx="2196360" cy="1342103"/>
            <a:chOff x="2079183" y="1879600"/>
            <a:chExt cx="7874000" cy="3028695"/>
          </a:xfrm>
        </p:grpSpPr>
        <p:sp>
          <p:nvSpPr>
            <p:cNvPr id="41" name="左箭头 4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左箭头 4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左箭头 4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左箭头 4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7183696" y="2209750"/>
            <a:ext cx="396668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Many Actions</a:t>
            </a:r>
          </a:p>
          <a:p>
            <a:endParaRPr lang="en-US" altLang="zh-CN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Many Colliders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Physics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5720311" y="1282922"/>
            <a:ext cx="794889" cy="623974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1171418" y="2717011"/>
            <a:ext cx="29851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</a:t>
            </a:r>
            <a:endParaRPr lang="zh-CN" alt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27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 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Goal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0613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Goal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334703" y="2334938"/>
            <a:ext cx="71506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defTabSz="609585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One </a:t>
            </a:r>
            <a:r>
              <a:rPr lang="en-US" altLang="zh-CN" sz="3600" b="1" dirty="0" err="1" smtClean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mission,Different</a:t>
            </a: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 ways</a:t>
            </a:r>
          </a:p>
          <a:p>
            <a:pPr marL="571500" indent="-571500" defTabSz="609585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Never know the next Level</a:t>
            </a:r>
          </a:p>
          <a:p>
            <a:pPr marL="571500" indent="-571500" defTabSz="609585">
              <a:buFont typeface="Wingdings" panose="05000000000000000000" pitchFamily="2" charset="2"/>
              <a:buChar char="l"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Do our best</a:t>
            </a:r>
          </a:p>
          <a:p>
            <a:pPr marL="571500" indent="-571500" defTabSz="609585">
              <a:buFont typeface="Wingdings" panose="05000000000000000000" pitchFamily="2" charset="2"/>
              <a:buChar char="l"/>
            </a:pPr>
            <a:endParaRPr lang="zh-CN" altLang="en-US" sz="3600" b="1" dirty="0">
              <a:solidFill>
                <a:schemeClr val="accent2">
                  <a:lumMod val="50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2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Thank you </a:t>
            </a:r>
            <a:r>
              <a:rPr kumimoji="1" lang="zh-CN" altLang="en-US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Group:Six</a:t>
            </a:r>
            <a:r>
              <a:rPr lang="en-US" altLang="zh-CN" dirty="0" smtClean="0"/>
              <a:t> God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Wei,Gao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Yu,Yang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C:\Users\Young\Desktop\Group Logo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8304" y="1346489"/>
            <a:ext cx="5499582" cy="3936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5241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1728745"/>
            <a:ext cx="4208707" cy="590549"/>
          </a:xfrm>
        </p:spPr>
        <p:txBody>
          <a:bodyPr/>
          <a:lstStyle/>
          <a:p>
            <a:pPr lvl="0"/>
            <a:r>
              <a:rPr lang="en-US" altLang="zh-CN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676661"/>
                </a:solidFill>
              </a:rPr>
              <a:t>『Introduction』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49767" y="2686030"/>
            <a:ext cx="4208707" cy="590549"/>
          </a:xfrm>
        </p:spPr>
        <p:txBody>
          <a:bodyPr/>
          <a:lstStyle/>
          <a:p>
            <a:pPr lvl="0"/>
            <a:r>
              <a:rPr lang="en-US" altLang="zh-CN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676661"/>
                </a:solidFill>
              </a:rPr>
              <a:t>『Frame』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49767" y="3643315"/>
            <a:ext cx="4208707" cy="590549"/>
          </a:xfrm>
        </p:spPr>
        <p:txBody>
          <a:bodyPr/>
          <a:lstStyle/>
          <a:p>
            <a:pPr lvl="0"/>
            <a:r>
              <a:rPr lang="en-US" altLang="zh-CN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676661"/>
                </a:solidFill>
              </a:rPr>
              <a:t>『Challenge』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449767" y="4600600"/>
            <a:ext cx="4208707" cy="590549"/>
          </a:xfrm>
        </p:spPr>
        <p:txBody>
          <a:bodyPr/>
          <a:lstStyle/>
          <a:p>
            <a:pPr lvl="0"/>
            <a:r>
              <a:rPr lang="en-US" altLang="zh-CN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676661"/>
                </a:solidFill>
              </a:rPr>
              <a:t>『Goal』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三角形 9"/>
          <p:cNvSpPr/>
          <p:nvPr/>
        </p:nvSpPr>
        <p:spPr>
          <a:xfrm rot="5400000">
            <a:off x="6074701" y="478570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6074701" y="287113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 rot="5400000">
            <a:off x="6074701" y="3828420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/>
          <p:cNvSpPr/>
          <p:nvPr/>
        </p:nvSpPr>
        <p:spPr>
          <a:xfrm rot="5400000">
            <a:off x="6074702" y="1913850"/>
            <a:ext cx="255591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066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 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065098" y="2477356"/>
            <a:ext cx="4171679" cy="715645"/>
          </a:xfrm>
        </p:spPr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66077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Hero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171418" y="1085427"/>
            <a:ext cx="4419600" cy="4419600"/>
            <a:chOff x="1107861" y="1329267"/>
            <a:chExt cx="4419600" cy="4419600"/>
          </a:xfrm>
        </p:grpSpPr>
        <p:sp>
          <p:nvSpPr>
            <p:cNvPr id="15" name="等腰三角形 6"/>
            <p:cNvSpPr/>
            <p:nvPr/>
          </p:nvSpPr>
          <p:spPr>
            <a:xfrm>
              <a:off x="1107861" y="1329267"/>
              <a:ext cx="4419600" cy="44196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等腰三角形 11"/>
            <p:cNvSpPr/>
            <p:nvPr/>
          </p:nvSpPr>
          <p:spPr>
            <a:xfrm>
              <a:off x="1264494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2050" name="Picture 2" descr="E:\大学学习\Unity\Unity Project\huochairen\Assets\Sprites\run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9493" y="2931018"/>
            <a:ext cx="2059386" cy="219979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068292" y="1085427"/>
            <a:ext cx="4987635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Name:      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Nobody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en-US" altLang="zh-CN" sz="3600" b="1" kern="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Goal :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Take back of his Life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b="1" kern="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59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Story</a:t>
            </a:r>
            <a:endParaRPr kumimoji="1" lang="zh-CN" altLang="en-US" dirty="0"/>
          </a:p>
        </p:txBody>
      </p:sp>
      <p:sp>
        <p:nvSpPr>
          <p:cNvPr id="263" name="三角形 262"/>
          <p:cNvSpPr/>
          <p:nvPr/>
        </p:nvSpPr>
        <p:spPr>
          <a:xfrm rot="5400000">
            <a:off x="933452" y="1591047"/>
            <a:ext cx="255591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pic>
        <p:nvPicPr>
          <p:cNvPr id="260" name="Picture 3" descr="E:\大学学习\Unity\Unity Project\huochairen\Assets\Sprites\idl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3184" y="1274972"/>
            <a:ext cx="698500" cy="1193800"/>
          </a:xfrm>
          <a:prstGeom prst="rect">
            <a:avLst/>
          </a:prstGeom>
          <a:noFill/>
        </p:spPr>
      </p:pic>
      <p:pic>
        <p:nvPicPr>
          <p:cNvPr id="261" name="Picture 4" descr="E:\大学学习\Unity\Unity Project\huochairen\Assets\Sprites\ghost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570" y="976522"/>
            <a:ext cx="889000" cy="596900"/>
          </a:xfrm>
          <a:prstGeom prst="rect">
            <a:avLst/>
          </a:prstGeom>
          <a:noFill/>
        </p:spPr>
      </p:pic>
      <p:pic>
        <p:nvPicPr>
          <p:cNvPr id="262" name="Picture 5" descr="E:\大学学习\Unity\Unity Project\huochairen\Assets\Sprites\wall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6463" y="1573422"/>
            <a:ext cx="927100" cy="1397000"/>
          </a:xfrm>
          <a:prstGeom prst="rect">
            <a:avLst/>
          </a:prstGeom>
          <a:noFill/>
        </p:spPr>
      </p:pic>
      <p:pic>
        <p:nvPicPr>
          <p:cNvPr id="264" name="Picture 6" descr="E:\大学学习\Unity\Unity Project\huochairen\Assets\Sprites\water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42313" y="2914576"/>
            <a:ext cx="1295400" cy="1193800"/>
          </a:xfrm>
          <a:prstGeom prst="rect">
            <a:avLst/>
          </a:prstGeom>
          <a:noFill/>
        </p:spPr>
      </p:pic>
      <p:pic>
        <p:nvPicPr>
          <p:cNvPr id="265" name="Picture 7" descr="E:\大学学习\Unity\Unity Project\huochairen\Assets\Sprites\wall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1084" y="4732045"/>
            <a:ext cx="584200" cy="1130300"/>
          </a:xfrm>
          <a:prstGeom prst="rect">
            <a:avLst/>
          </a:prstGeom>
          <a:noFill/>
        </p:spPr>
      </p:pic>
      <p:pic>
        <p:nvPicPr>
          <p:cNvPr id="266" name="Picture 11" descr="C:\Users\Young\Desktop\Group Logo 2.png"/>
          <p:cNvPicPr>
            <a:picLocks noChangeAspect="1" noChangeArrowheads="1"/>
          </p:cNvPicPr>
          <p:nvPr/>
        </p:nvPicPr>
        <p:blipFill>
          <a:blip r:embed="rId7"/>
          <a:srcRect l="17401" r="36895" b="39358"/>
          <a:stretch>
            <a:fillRect/>
          </a:stretch>
        </p:blipFill>
        <p:spPr bwMode="auto">
          <a:xfrm>
            <a:off x="2905284" y="3530422"/>
            <a:ext cx="1534391" cy="1457215"/>
          </a:xfrm>
          <a:prstGeom prst="rect">
            <a:avLst/>
          </a:prstGeom>
          <a:noFill/>
        </p:spPr>
      </p:pic>
      <p:sp>
        <p:nvSpPr>
          <p:cNvPr id="268" name="TextBox 267"/>
          <p:cNvSpPr txBox="1"/>
          <p:nvPr/>
        </p:nvSpPr>
        <p:spPr>
          <a:xfrm>
            <a:off x="1441897" y="2468772"/>
            <a:ext cx="2888673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Devil find him and take away all of him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502236" y="4219597"/>
            <a:ext cx="3179619" cy="71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Exiled into the abyss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441897" y="5833104"/>
            <a:ext cx="3658251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Climb out of the abyss and find ‘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SixGod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’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1" name="三角形 262"/>
          <p:cNvSpPr/>
          <p:nvPr/>
        </p:nvSpPr>
        <p:spPr>
          <a:xfrm rot="5400000">
            <a:off x="7264272" y="2932202"/>
            <a:ext cx="255591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72" name="三角形 262"/>
          <p:cNvSpPr/>
          <p:nvPr/>
        </p:nvSpPr>
        <p:spPr>
          <a:xfrm rot="5400000">
            <a:off x="1043622" y="5296927"/>
            <a:ext cx="255591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488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Control</a:t>
            </a:r>
            <a:endParaRPr kumimoji="1" lang="zh-CN" altLang="en-US" dirty="0"/>
          </a:p>
        </p:txBody>
      </p:sp>
      <p:grpSp>
        <p:nvGrpSpPr>
          <p:cNvPr id="539" name="组 538"/>
          <p:cNvGrpSpPr/>
          <p:nvPr/>
        </p:nvGrpSpPr>
        <p:grpSpPr>
          <a:xfrm>
            <a:off x="641822" y="2113080"/>
            <a:ext cx="2676451" cy="3819635"/>
            <a:chOff x="523291" y="2113080"/>
            <a:chExt cx="2676451" cy="3819635"/>
          </a:xfrm>
        </p:grpSpPr>
        <p:sp>
          <p:nvSpPr>
            <p:cNvPr id="314" name="椭圆 313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26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椭圆 520"/>
            <p:cNvSpPr/>
            <p:nvPr/>
          </p:nvSpPr>
          <p:spPr>
            <a:xfrm>
              <a:off x="1803586" y="3752525"/>
              <a:ext cx="118478" cy="11847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1373669" y="5101718"/>
              <a:ext cx="98135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en-US" altLang="zh-CN" sz="2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+A,D</a:t>
              </a:r>
            </a:p>
            <a:p>
              <a:pPr lvl="0" algn="ctr" defTabSz="914400"/>
              <a:r>
                <a:rPr lang="en-US" altLang="zh-CN" sz="2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</a:t>
              </a:r>
              <a:endPara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8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组 539"/>
          <p:cNvGrpSpPr/>
          <p:nvPr/>
        </p:nvGrpSpPr>
        <p:grpSpPr>
          <a:xfrm>
            <a:off x="3393224" y="2113080"/>
            <a:ext cx="2676451" cy="2677592"/>
            <a:chOff x="523291" y="2113080"/>
            <a:chExt cx="2676451" cy="2677592"/>
          </a:xfrm>
        </p:grpSpPr>
        <p:sp>
          <p:nvSpPr>
            <p:cNvPr id="541" name="椭圆 540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544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椭圆 599"/>
            <p:cNvSpPr/>
            <p:nvPr/>
          </p:nvSpPr>
          <p:spPr>
            <a:xfrm>
              <a:off x="1803586" y="3752525"/>
              <a:ext cx="118478" cy="11847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597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组 608"/>
          <p:cNvGrpSpPr/>
          <p:nvPr/>
        </p:nvGrpSpPr>
        <p:grpSpPr>
          <a:xfrm>
            <a:off x="6066228" y="2100810"/>
            <a:ext cx="2676451" cy="2677592"/>
            <a:chOff x="523291" y="2113080"/>
            <a:chExt cx="2676451" cy="2677592"/>
          </a:xfrm>
        </p:grpSpPr>
        <p:sp>
          <p:nvSpPr>
            <p:cNvPr id="610" name="椭圆 609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1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椭圆 668"/>
            <p:cNvSpPr/>
            <p:nvPr/>
          </p:nvSpPr>
          <p:spPr>
            <a:xfrm>
              <a:off x="1803586" y="3752525"/>
              <a:ext cx="118478" cy="11847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66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E:\大学学习\Unity\Unity Project\huochairen\Assets\Sprites\run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444" y="2912089"/>
            <a:ext cx="1117600" cy="1041400"/>
          </a:xfrm>
          <a:prstGeom prst="rect">
            <a:avLst/>
          </a:prstGeom>
          <a:noFill/>
        </p:spPr>
      </p:pic>
      <p:pic>
        <p:nvPicPr>
          <p:cNvPr id="3075" name="Picture 3" descr="E:\大学学习\Unity\Unity Project\huochairen\Assets\Sprites\jump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8449" y="2800954"/>
            <a:ext cx="1003300" cy="1193800"/>
          </a:xfrm>
          <a:prstGeom prst="rect">
            <a:avLst/>
          </a:prstGeom>
          <a:noFill/>
        </p:spPr>
      </p:pic>
      <p:sp>
        <p:nvSpPr>
          <p:cNvPr id="283" name="矩形 282"/>
          <p:cNvSpPr/>
          <p:nvPr/>
        </p:nvSpPr>
        <p:spPr>
          <a:xfrm>
            <a:off x="4228449" y="5101718"/>
            <a:ext cx="10358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</a:t>
            </a:r>
          </a:p>
          <a:p>
            <a:pPr lvl="0" algn="ctr" defTabSz="914400"/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7038454" y="5101718"/>
            <a:ext cx="9380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</a:t>
            </a:r>
          </a:p>
          <a:p>
            <a:pPr lvl="0" algn="ctr" defTabSz="914400"/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E:\大学学习\Unity\Unity Project\huochairen\Assets\Sprites\dash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2851" y="2937993"/>
            <a:ext cx="1384300" cy="889000"/>
          </a:xfrm>
          <a:prstGeom prst="rect">
            <a:avLst/>
          </a:prstGeom>
          <a:noFill/>
        </p:spPr>
      </p:pic>
      <p:grpSp>
        <p:nvGrpSpPr>
          <p:cNvPr id="375" name="组 608"/>
          <p:cNvGrpSpPr/>
          <p:nvPr/>
        </p:nvGrpSpPr>
        <p:grpSpPr>
          <a:xfrm>
            <a:off x="8900993" y="2024620"/>
            <a:ext cx="2676451" cy="2677592"/>
            <a:chOff x="523291" y="2113080"/>
            <a:chExt cx="2676451" cy="2677592"/>
          </a:xfrm>
        </p:grpSpPr>
        <p:sp>
          <p:nvSpPr>
            <p:cNvPr id="376" name="椭圆 375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379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椭圆 428"/>
            <p:cNvSpPr/>
            <p:nvPr/>
          </p:nvSpPr>
          <p:spPr>
            <a:xfrm>
              <a:off x="1803586" y="3752525"/>
              <a:ext cx="118478" cy="11847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430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1" name="Picture 7" descr="E:\大学学习\Unity\Unity Project\huochairen\Assets\Sprites\wall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49951" y="2874514"/>
            <a:ext cx="584200" cy="1130300"/>
          </a:xfrm>
          <a:prstGeom prst="rect">
            <a:avLst/>
          </a:prstGeom>
          <a:noFill/>
        </p:spPr>
      </p:pic>
      <p:sp>
        <p:nvSpPr>
          <p:cNvPr id="432" name="矩形 431"/>
          <p:cNvSpPr/>
          <p:nvPr/>
        </p:nvSpPr>
        <p:spPr>
          <a:xfrm>
            <a:off x="9893905" y="5101718"/>
            <a:ext cx="1082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</a:t>
            </a:r>
          </a:p>
          <a:p>
            <a:pPr lvl="0" algn="ctr" defTabSz="914400"/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Climb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14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Imagine1</a:t>
            </a:r>
            <a:endParaRPr kumimoji="1" lang="zh-CN" altLang="en-US" dirty="0"/>
          </a:p>
        </p:txBody>
      </p:sp>
      <p:pic>
        <p:nvPicPr>
          <p:cNvPr id="5123" name="Picture 3" descr="C:\Users\Young\Desktop\1.png"/>
          <p:cNvPicPr>
            <a:picLocks noChangeAspect="1" noChangeArrowheads="1"/>
          </p:cNvPicPr>
          <p:nvPr/>
        </p:nvPicPr>
        <p:blipFill>
          <a:blip r:embed="rId2"/>
          <a:srcRect t="10173"/>
          <a:stretch>
            <a:fillRect/>
          </a:stretch>
        </p:blipFill>
        <p:spPr bwMode="auto">
          <a:xfrm>
            <a:off x="1171418" y="1995054"/>
            <a:ext cx="10166855" cy="371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3252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Imagine2</a:t>
            </a:r>
            <a:endParaRPr kumimoji="1" lang="zh-CN" altLang="en-US" dirty="0"/>
          </a:p>
        </p:txBody>
      </p:sp>
      <p:pic>
        <p:nvPicPr>
          <p:cNvPr id="6146" name="Picture 2" descr="C:\Users\Young\Desktop\Level2.jpg"/>
          <p:cNvPicPr>
            <a:picLocks noChangeAspect="1" noChangeArrowheads="1"/>
          </p:cNvPicPr>
          <p:nvPr/>
        </p:nvPicPr>
        <p:blipFill>
          <a:blip r:embed="rId2"/>
          <a:srcRect t="8800"/>
          <a:stretch>
            <a:fillRect/>
          </a:stretch>
        </p:blipFill>
        <p:spPr bwMode="auto">
          <a:xfrm>
            <a:off x="1171418" y="746234"/>
            <a:ext cx="9819843" cy="5796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5474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 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Frame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31419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173</Words>
  <Application>Microsoft Office PowerPoint</Application>
  <PresentationFormat>自定义</PresentationFormat>
  <Paragraphs>92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模板页面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Young</cp:lastModifiedBy>
  <cp:revision>143</cp:revision>
  <dcterms:created xsi:type="dcterms:W3CDTF">2015-08-18T02:51:41Z</dcterms:created>
  <dcterms:modified xsi:type="dcterms:W3CDTF">2017-07-24T00:56:44Z</dcterms:modified>
  <cp:category/>
</cp:coreProperties>
</file>