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7"/>
  </p:notesMasterIdLst>
  <p:handoutMasterIdLst>
    <p:handoutMasterId r:id="rId8"/>
  </p:handoutMasterIdLst>
  <p:sldIdLst>
    <p:sldId id="258" r:id="rId2"/>
    <p:sldId id="265" r:id="rId3"/>
    <p:sldId id="266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497E6D7-F7E0-4232-9F2C-6EC700D7B6E4}">
          <p14:sldIdLst>
            <p14:sldId id="258"/>
            <p14:sldId id="265"/>
            <p14:sldId id="266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jie li" initials="sl" lastIdx="1" clrIdx="0">
    <p:extLst>
      <p:ext uri="{19B8F6BF-5375-455C-9EA6-DF929625EA0E}">
        <p15:presenceInfo xmlns:p15="http://schemas.microsoft.com/office/powerpoint/2012/main" userId="1e6ec579591f0b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996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77F56-568A-49BB-9F5B-DE37B93AC209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96CA-C7F0-40DC-BDEB-67FB14630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88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C489-6723-428C-848B-649AE48D4D96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42E14-430A-4DE9-9E4A-E90EBA0D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5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ogram%20Files\Youdao\Dict\7.0.1.0227\resultui\dict\result.html%3fkeyword=&#34987;&#21160;&#25915;&#20987;&#32773;&amp;lang=e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file:///D:\Program%20Files\Youdao\Dict\7.0.1.0227\resultui\dict\result.html%3fkeyword=&#20027;&#21160;&#24615;&#25915;&#20987;&#32773;&amp;lang=e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honor of pirates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/>
                </a:solidFill>
              </a:rPr>
              <a:t>In a world without gold, we might have been heroes. ---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Edward Teach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此人是黑胡子（艾德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萨奇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Edward Teach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）是一个虚拟人物，是游戏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刺客信条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中人物。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黑胡子拿索的海盗船长之一。原型为历史上真实存在的海盗爱德华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蒂奇。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1. Sketch the world</a:t>
            </a:r>
          </a:p>
          <a:p>
            <a:r>
              <a:rPr lang="en-US" altLang="zh-CN" dirty="0"/>
              <a:t>   - how to win/loose/get points</a:t>
            </a:r>
          </a:p>
          <a:p>
            <a:r>
              <a:rPr lang="en-US" altLang="zh-CN" dirty="0"/>
              <a:t>   - why is this fun</a:t>
            </a:r>
          </a:p>
          <a:p>
            <a:r>
              <a:rPr lang="en-US" altLang="zh-CN" dirty="0"/>
              <a:t>   - Hero</a:t>
            </a:r>
          </a:p>
          <a:p>
            <a:r>
              <a:rPr lang="en-US" altLang="zh-CN" dirty="0"/>
              <a:t>      - how to control</a:t>
            </a:r>
          </a:p>
          <a:p>
            <a:r>
              <a:rPr lang="en-US" altLang="zh-CN" dirty="0"/>
              <a:t>      - how to die</a:t>
            </a:r>
          </a:p>
          <a:p>
            <a:r>
              <a:rPr lang="en-US" altLang="zh-CN" dirty="0"/>
              <a:t>   - Enemy</a:t>
            </a:r>
          </a:p>
          <a:p>
            <a:r>
              <a:rPr lang="en-US" altLang="zh-CN" dirty="0"/>
              <a:t>      - default behavior</a:t>
            </a:r>
          </a:p>
          <a:p>
            <a:r>
              <a:rPr lang="en-US" altLang="zh-CN" dirty="0"/>
              <a:t>      - special behavior</a:t>
            </a:r>
          </a:p>
          <a:p>
            <a:r>
              <a:rPr lang="en-US" altLang="zh-CN" dirty="0"/>
              <a:t>   - background</a:t>
            </a:r>
          </a:p>
          <a:p>
            <a:r>
              <a:rPr lang="en-US" altLang="zh-CN" dirty="0"/>
              <a:t>      - what are they /how do they interact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2E14-430A-4DE9-9E4A-E90EBA0D39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4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欢迎成为</a:t>
            </a:r>
            <a:r>
              <a:rPr lang="en-US" altLang="zh-CN" dirty="0"/>
              <a:t>pirate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2E14-430A-4DE9-9E4A-E90EBA0D39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2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WASD</a:t>
            </a:r>
            <a:r>
              <a:rPr lang="zh-CN" altLang="en-US" dirty="0"/>
              <a:t>控制方向，用空格键来发射炮弹（此时有短暂音效“</a:t>
            </a:r>
            <a:r>
              <a:rPr lang="en-US" altLang="zh-CN" dirty="0"/>
              <a:t>fire</a:t>
            </a:r>
            <a:r>
              <a:rPr lang="zh-CN" altLang="en-US" dirty="0"/>
              <a:t>！“</a:t>
            </a:r>
            <a:r>
              <a:rPr lang="en-US" altLang="zh-CN" dirty="0"/>
              <a:t>【</a:t>
            </a:r>
            <a:r>
              <a:rPr lang="zh-CN" altLang="en-US" dirty="0"/>
              <a:t>如果后期调试不好，可不用这个</a:t>
            </a:r>
            <a:r>
              <a:rPr lang="en-US" altLang="zh-CN" dirty="0"/>
              <a:t>】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通过小窗口看的更清楚（放大）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获得足够的</a:t>
            </a:r>
            <a:r>
              <a:rPr lang="en-US" altLang="zh-CN" dirty="0"/>
              <a:t>EXP</a:t>
            </a:r>
            <a:r>
              <a:rPr lang="zh-CN" altLang="en-US" dirty="0"/>
              <a:t>，获得称号：海盗王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2E14-430A-4DE9-9E4A-E90EBA0D39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6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Fire at merchant ships and sink them, you will get a certain mount of experience point (EXP).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被动攻击者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Adversarypassive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attacker</a:t>
            </a:r>
            <a:endParaRPr lang="en-US" altLang="zh-CN" dirty="0"/>
          </a:p>
          <a:p>
            <a:r>
              <a:rPr lang="en-US" altLang="zh-CN" dirty="0"/>
              <a:t>Elude the ships of Royal Navy. OR bombard and sink them, you will also get EXP.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action="ppaction://hlinkfile"/>
              </a:rPr>
              <a:t>主动性攻击者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aggressor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2E14-430A-4DE9-9E4A-E90EBA0D39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1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other men blindly follow the truth, </a:t>
            </a:r>
          </a:p>
          <a:p>
            <a:r>
              <a:rPr lang="en-US" altLang="zh-CN" dirty="0"/>
              <a:t>Remember</a:t>
            </a:r>
            <a:r>
              <a:rPr lang="zh-CN" altLang="en-US" dirty="0"/>
              <a:t>，</a:t>
            </a:r>
            <a:r>
              <a:rPr lang="en-US" altLang="zh-CN" dirty="0"/>
              <a:t>Nothing is true. </a:t>
            </a:r>
          </a:p>
          <a:p>
            <a:r>
              <a:rPr lang="en-US" altLang="zh-CN" dirty="0"/>
              <a:t>When other men are limited, by morality or law, </a:t>
            </a:r>
          </a:p>
          <a:p>
            <a:r>
              <a:rPr lang="en-US" altLang="zh-CN" dirty="0"/>
              <a:t>Remember</a:t>
            </a:r>
            <a:r>
              <a:rPr lang="zh-CN" altLang="en-US" dirty="0"/>
              <a:t>，</a:t>
            </a:r>
            <a:r>
              <a:rPr lang="en-US" altLang="zh-CN" dirty="0"/>
              <a:t>Everything is permitted. </a:t>
            </a:r>
          </a:p>
          <a:p>
            <a:r>
              <a:rPr lang="en-US" altLang="zh-CN" dirty="0"/>
              <a:t>We work in the dark to serve the light. </a:t>
            </a:r>
          </a:p>
          <a:p>
            <a:r>
              <a:rPr lang="zh-CN" altLang="en-US" dirty="0"/>
              <a:t>当其他人盲目的追寻真相和真实的时候，记住，万物皆虚。 </a:t>
            </a:r>
          </a:p>
          <a:p>
            <a:r>
              <a:rPr lang="zh-CN" altLang="en-US" dirty="0"/>
              <a:t>当其他人受到法律和道德的束缚的时候，记住，万事皆允。  </a:t>
            </a:r>
          </a:p>
          <a:p>
            <a:r>
              <a:rPr lang="zh-CN" altLang="en-US" dirty="0"/>
              <a:t>我们服侍光明却耕耘于黑暗。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2E14-430A-4DE9-9E4A-E90EBA0D3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0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8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488881"/>
          </a:xfrm>
        </p:spPr>
        <p:txBody>
          <a:bodyPr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pirate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86961"/>
            <a:ext cx="10753725" cy="369090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4"/>
            <a:r>
              <a:rPr lang="en-US" dirty="0"/>
              <a:t>pirate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86000" pressure="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588" y="142250"/>
            <a:ext cx="1257724" cy="1310129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3193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8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7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alpha val="97000"/>
                <a:lumMod val="64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B3B2EE3-6591-4B06-A685-406E45ED090E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AD87DF8-B3DE-40CE-94C6-AC89D02C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2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HONOR OF PIRATES</a:t>
            </a:r>
            <a:endParaRPr lang="zh-CN" altLang="en-US" dirty="0"/>
          </a:p>
        </p:txBody>
      </p:sp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2515504" y="2348218"/>
            <a:ext cx="10753725" cy="310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      Li </a:t>
            </a:r>
            <a:r>
              <a:rPr lang="en-US" altLang="zh-CN" sz="4800" dirty="0" err="1" smtClean="0"/>
              <a:t>Jiahao</a:t>
            </a:r>
            <a:endParaRPr lang="en-US" altLang="zh-CN" sz="4800" dirty="0" smtClean="0"/>
          </a:p>
          <a:p>
            <a:r>
              <a:rPr lang="en-US" altLang="zh-CN" sz="4800" dirty="0" smtClean="0"/>
              <a:t>      Li </a:t>
            </a:r>
            <a:r>
              <a:rPr lang="en-US" altLang="zh-CN" sz="4800" dirty="0" err="1" smtClean="0"/>
              <a:t>Shujie</a:t>
            </a:r>
            <a:endParaRPr lang="en-US" altLang="zh-CN" sz="4800" dirty="0" smtClean="0"/>
          </a:p>
          <a:p>
            <a:r>
              <a:rPr lang="en-US" altLang="zh-CN" sz="4800" dirty="0" smtClean="0"/>
              <a:t>      Lu Xiao</a:t>
            </a:r>
          </a:p>
          <a:p>
            <a:r>
              <a:rPr lang="en-US" altLang="zh-CN" sz="4800" dirty="0" smtClean="0"/>
              <a:t>             Group 5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932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Difficulties in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1.How to implement collision</a:t>
            </a:r>
            <a:endParaRPr lang="en-US" altLang="zh-CN" sz="3200" dirty="0"/>
          </a:p>
          <a:p>
            <a:r>
              <a:rPr lang="en-US" altLang="zh-CN" sz="3200" dirty="0" smtClean="0"/>
              <a:t>Bound or Pixel?</a:t>
            </a:r>
            <a:endParaRPr lang="en-US" altLang="zh-CN" sz="3200" dirty="0"/>
          </a:p>
          <a:p>
            <a:r>
              <a:rPr lang="en-US" altLang="zh-CN" sz="3200" dirty="0" smtClean="0"/>
              <a:t>2.How to implement illumination in different level?</a:t>
            </a:r>
          </a:p>
          <a:p>
            <a:r>
              <a:rPr lang="en-US" altLang="zh-CN" sz="3200" dirty="0" smtClean="0"/>
              <a:t>Changed constant in level2 and Win.</a:t>
            </a:r>
          </a:p>
          <a:p>
            <a:r>
              <a:rPr lang="en-US" altLang="zh-CN" sz="3200" dirty="0" smtClean="0"/>
              <a:t>We have created many new objects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3.SuperBullet can shoot in </a:t>
            </a:r>
            <a:r>
              <a:rPr lang="en-US" altLang="zh-CN" sz="3200" smtClean="0"/>
              <a:t>3 directions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43" y="907016"/>
            <a:ext cx="2982441" cy="226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When you shoot, ship should turn in proper direction.(We use </a:t>
            </a:r>
            <a:r>
              <a:rPr lang="en-US" altLang="zh-CN" dirty="0" smtClean="0"/>
              <a:t>parameter 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smtClean="0"/>
              <a:t>We </a:t>
            </a:r>
            <a:r>
              <a:rPr lang="en-US" altLang="zh-CN" sz="2800" dirty="0" smtClean="0"/>
              <a:t>decide not to use other keys to control shoot direction, because our ship will look like strange in this case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After updating, we can use “press” not click to shot!(to use </a:t>
            </a:r>
            <a:r>
              <a:rPr lang="en-US" altLang="zh-CN" sz="2800" dirty="0" err="1" smtClean="0"/>
              <a:t>coldtime</a:t>
            </a:r>
            <a:r>
              <a:rPr lang="en-US" altLang="zh-CN" sz="2800" dirty="0" smtClean="0"/>
              <a:t>!)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96" y="2328818"/>
            <a:ext cx="6367345" cy="6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63606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Enemy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1. </a:t>
            </a:r>
            <a:r>
              <a:rPr lang="en-US" altLang="zh-CN" sz="2800" dirty="0"/>
              <a:t>Royal Navy (proactive attacker)</a:t>
            </a:r>
          </a:p>
          <a:p>
            <a:r>
              <a:rPr lang="en-US" altLang="zh-CN" sz="2800" dirty="0"/>
              <a:t>They </a:t>
            </a:r>
            <a:r>
              <a:rPr lang="en-US" altLang="zh-CN" sz="2800" dirty="0" smtClean="0"/>
              <a:t>can aim </a:t>
            </a:r>
            <a:r>
              <a:rPr lang="en-US" altLang="zh-CN" sz="2800" dirty="0"/>
              <a:t>at you, and </a:t>
            </a:r>
            <a:r>
              <a:rPr lang="en-US" altLang="zh-CN" sz="2800" dirty="0" smtClean="0"/>
              <a:t>we let them to purse you in random area. 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63" y="-254457"/>
            <a:ext cx="4322916" cy="2431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53" y="-2720887"/>
            <a:ext cx="6803923" cy="67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3 0.14051 L -0.62579 0.14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2986 L -0.67813 0.03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58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8201" y="2387600"/>
            <a:ext cx="10083799" cy="1556614"/>
          </a:xfrm>
        </p:spPr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6000" y="5341257"/>
            <a:ext cx="952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 from the Internet: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www.nipic.com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www.58pic.com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5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大都市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Britannic Bold"/>
        <a:ea typeface="微软雅黑"/>
        <a:cs typeface=""/>
      </a:majorFont>
      <a:minorFont>
        <a:latin typeface="Century751 BT"/>
        <a:ea typeface="黑体"/>
        <a:cs typeface="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290</TotalTime>
  <Words>369</Words>
  <Application>Microsoft Office PowerPoint</Application>
  <PresentationFormat>宽屏</PresentationFormat>
  <Paragraphs>69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 Unicode MS</vt:lpstr>
      <vt:lpstr>Century751 BT</vt:lpstr>
      <vt:lpstr>等线</vt:lpstr>
      <vt:lpstr>黑体</vt:lpstr>
      <vt:lpstr>微软雅黑</vt:lpstr>
      <vt:lpstr>Arial</vt:lpstr>
      <vt:lpstr>Britannic Bold</vt:lpstr>
      <vt:lpstr>大都市</vt:lpstr>
      <vt:lpstr>HONOR OF PIRATES</vt:lpstr>
      <vt:lpstr>Difficulties in technology</vt:lpstr>
      <vt:lpstr>Hero</vt:lpstr>
      <vt:lpstr>Enemy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shujie li</dc:creator>
  <cp:lastModifiedBy>Luxiao</cp:lastModifiedBy>
  <cp:revision>28</cp:revision>
  <dcterms:created xsi:type="dcterms:W3CDTF">2017-07-23T08:11:30Z</dcterms:created>
  <dcterms:modified xsi:type="dcterms:W3CDTF">2017-08-01T01:34:26Z</dcterms:modified>
</cp:coreProperties>
</file>