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  <p:sldMasterId id="2147483721" r:id="rId3"/>
    <p:sldMasterId id="2147483722" r:id="rId4"/>
    <p:sldMasterId id="2147483723" r:id="rId5"/>
    <p:sldMasterId id="2147483724" r:id="rId6"/>
  </p:sldMasterIdLst>
  <p:sldIdLst>
    <p:sldId id="281" r:id="rId7"/>
    <p:sldId id="268" r:id="rId8"/>
    <p:sldId id="261" r:id="rId9"/>
    <p:sldId id="284" r:id="rId10"/>
    <p:sldId id="278" r:id="rId11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874"/>
    <a:srgbClr val="071C47"/>
    <a:srgbClr val="061B46"/>
    <a:srgbClr val="1F576D"/>
    <a:srgbClr val="FAFAFA"/>
    <a:srgbClr val="336699"/>
    <a:srgbClr val="FBFBFB"/>
    <a:srgbClr val="E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orient="horz" pos="6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DC25B-F202-4D6A-BA4A-DB893C26E44F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A1BC4-B4EF-4560-BF7A-0BB6DDE90D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303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566AA8-0384-4313-B78B-0FEF8295BA44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BD55F-E9A5-437E-8B05-A9F76EB2D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67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C85A3-5B48-4828-94BF-042BDE866FDB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72C9A-3F92-4E69-8E37-009548F71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9623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0506493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743914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639704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510402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394282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399516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9017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13358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56902-A71C-470A-A15B-DB2F260CBF64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68C4C-BE31-4014-8F63-31AB57E881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478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752438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2699786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4057801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9396696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1530517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0752503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716594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240628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2738911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26025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B0BC-3831-40C4-885C-D61486BD5634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021DE-4F82-45C6-A824-2980500E08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73895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958345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002519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4577582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4803486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8044879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033458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4957649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385186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1384218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694743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3971-A5CB-4A74-A16E-68DD7C6D3276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5CCA-6B3E-421D-9CB1-018E3B366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5717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922562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8903516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34010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0596724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5634332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6717806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594173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9051389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1585613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449058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17A4D-1786-4BA1-AEBA-CA567950C2D8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7FDB-B68B-46B5-A9D0-21FA776294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6168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088145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64615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7562789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3954858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9277610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275836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6833487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3333398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160738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939421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CEDDE6-6EED-4FA3-A4D2-BA73D21A6DD7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900B6-176F-4F5D-8B4F-537F293C9A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8147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460238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8630484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30470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2088717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8443451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997584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1220380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D44DD-F4AA-41F0-B806-8823E1D9E872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EA71D-7D40-4D6D-BB30-A1DEF5E31D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1314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57CE7-41EC-4312-A1D1-F4B81345F9A8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1A95C-285C-4646-B7A1-320B4C171D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74716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0D460-B407-4057-A2CD-FC87E50850D9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6FDFD-FA46-45A4-BB8D-C930C8D644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6297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948F0F29-AF7C-46EA-A4E1-D2F5A527EEAE}" type="datetimeFigureOut">
              <a:rPr lang="zh-CN" altLang="en-US"/>
              <a:pPr/>
              <a:t>2018/7/31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6A19C81D-A2FD-4B49-B32C-9C6575B0CD0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3"/>
          <p:cNvSpPr txBox="1">
            <a:spLocks noChangeArrowheads="1"/>
          </p:cNvSpPr>
          <p:nvPr/>
        </p:nvSpPr>
        <p:spPr bwMode="auto">
          <a:xfrm>
            <a:off x="1766301" y="2155216"/>
            <a:ext cx="4493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b="1" i="1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     To The End</a:t>
            </a:r>
            <a:endParaRPr lang="en-US" altLang="zh-CN" sz="4800" b="1" i="1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291" name="矩形 30"/>
          <p:cNvSpPr>
            <a:spLocks noChangeArrowheads="1"/>
          </p:cNvSpPr>
          <p:nvPr/>
        </p:nvSpPr>
        <p:spPr bwMode="auto">
          <a:xfrm>
            <a:off x="2367116" y="3034202"/>
            <a:ext cx="4159045" cy="15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  <a:t>Team name: 404 NOT FOUND(Group 5)</a:t>
            </a:r>
            <a:b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</a:b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  <a:t>    Team Members:  </a:t>
            </a: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赵浩然</a:t>
            </a: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  <a:t>	 </a:t>
            </a: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葛心泉</a:t>
            </a:r>
            <a:endParaRPr lang="en-US" altLang="zh-CN" sz="1600" b="1" dirty="0">
              <a:solidFill>
                <a:srgbClr val="EEECE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  <a:sym typeface="微软雅黑" pitchFamily="34" charset="-122"/>
            </a:endParaRPr>
          </a:p>
          <a:p>
            <a:pPr algn="ctr" defTabSz="914400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                   </a:t>
            </a: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                </a:t>
            </a: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常文清    马一宁</a:t>
            </a:r>
            <a:endParaRPr lang="en-US" altLang="zh-CN" sz="1600" b="1" dirty="0">
              <a:solidFill>
                <a:srgbClr val="EEECE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  <a:sym typeface="微软雅黑" pitchFamily="34" charset="-122"/>
            </a:endParaRPr>
          </a:p>
          <a:p>
            <a:pPr algn="ctr" defTabSz="914400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     电子科技大学 武汉大学 西安交通大学</a:t>
            </a:r>
          </a:p>
        </p:txBody>
      </p:sp>
      <p:grpSp>
        <p:nvGrpSpPr>
          <p:cNvPr id="12292" name="组合 1"/>
          <p:cNvGrpSpPr>
            <a:grpSpLocks/>
          </p:cNvGrpSpPr>
          <p:nvPr/>
        </p:nvGrpSpPr>
        <p:grpSpPr bwMode="auto">
          <a:xfrm>
            <a:off x="3724278" y="541953"/>
            <a:ext cx="1565275" cy="1565275"/>
            <a:chOff x="0" y="0"/>
            <a:chExt cx="1721739" cy="1721739"/>
          </a:xfrm>
        </p:grpSpPr>
        <p:sp>
          <p:nvSpPr>
            <p:cNvPr id="12293" name="椭圆 40"/>
            <p:cNvSpPr>
              <a:spLocks noChangeArrowheads="1"/>
            </p:cNvSpPr>
            <p:nvPr/>
          </p:nvSpPr>
          <p:spPr bwMode="auto">
            <a:xfrm>
              <a:off x="0" y="0"/>
              <a:ext cx="1721739" cy="17217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4" name="椭圆 41"/>
            <p:cNvSpPr>
              <a:spLocks noChangeArrowheads="1"/>
            </p:cNvSpPr>
            <p:nvPr/>
          </p:nvSpPr>
          <p:spPr bwMode="auto">
            <a:xfrm>
              <a:off x="206050" y="206050"/>
              <a:ext cx="1309639" cy="13096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5" name="椭圆 42"/>
            <p:cNvSpPr>
              <a:spLocks noChangeArrowheads="1"/>
            </p:cNvSpPr>
            <p:nvPr/>
          </p:nvSpPr>
          <p:spPr bwMode="auto">
            <a:xfrm>
              <a:off x="410354" y="410353"/>
              <a:ext cx="901032" cy="90103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6" name="Freeform 5"/>
            <p:cNvSpPr>
              <a:spLocks/>
            </p:cNvSpPr>
            <p:nvPr/>
          </p:nvSpPr>
          <p:spPr bwMode="auto">
            <a:xfrm>
              <a:off x="571003" y="707205"/>
              <a:ext cx="515124" cy="392892"/>
            </a:xfrm>
            <a:custGeom>
              <a:avLst/>
              <a:gdLst>
                <a:gd name="T0" fmla="*/ 768 w 768"/>
                <a:gd name="T1" fmla="*/ 521 h 586"/>
                <a:gd name="T2" fmla="*/ 768 w 768"/>
                <a:gd name="T3" fmla="*/ 189 h 586"/>
                <a:gd name="T4" fmla="*/ 768 w 768"/>
                <a:gd name="T5" fmla="*/ 189 h 586"/>
                <a:gd name="T6" fmla="*/ 579 w 768"/>
                <a:gd name="T7" fmla="*/ 0 h 586"/>
                <a:gd name="T8" fmla="*/ 448 w 768"/>
                <a:gd name="T9" fmla="*/ 53 h 586"/>
                <a:gd name="T10" fmla="*/ 317 w 768"/>
                <a:gd name="T11" fmla="*/ 0 h 586"/>
                <a:gd name="T12" fmla="*/ 183 w 768"/>
                <a:gd name="T13" fmla="*/ 55 h 586"/>
                <a:gd name="T14" fmla="*/ 49 w 768"/>
                <a:gd name="T15" fmla="*/ 0 h 586"/>
                <a:gd name="T16" fmla="*/ 0 w 768"/>
                <a:gd name="T17" fmla="*/ 6 h 586"/>
                <a:gd name="T18" fmla="*/ 11 w 768"/>
                <a:gd name="T19" fmla="*/ 6 h 586"/>
                <a:gd name="T20" fmla="*/ 127 w 768"/>
                <a:gd name="T21" fmla="*/ 116 h 586"/>
                <a:gd name="T22" fmla="*/ 128 w 768"/>
                <a:gd name="T23" fmla="*/ 116 h 586"/>
                <a:gd name="T24" fmla="*/ 128 w 768"/>
                <a:gd name="T25" fmla="*/ 361 h 586"/>
                <a:gd name="T26" fmla="*/ 128 w 768"/>
                <a:gd name="T27" fmla="*/ 360 h 586"/>
                <a:gd name="T28" fmla="*/ 128 w 768"/>
                <a:gd name="T29" fmla="*/ 521 h 586"/>
                <a:gd name="T30" fmla="*/ 128 w 768"/>
                <a:gd name="T31" fmla="*/ 528 h 586"/>
                <a:gd name="T32" fmla="*/ 186 w 768"/>
                <a:gd name="T33" fmla="*/ 586 h 586"/>
                <a:gd name="T34" fmla="*/ 245 w 768"/>
                <a:gd name="T35" fmla="*/ 528 h 586"/>
                <a:gd name="T36" fmla="*/ 245 w 768"/>
                <a:gd name="T37" fmla="*/ 521 h 586"/>
                <a:gd name="T38" fmla="*/ 245 w 768"/>
                <a:gd name="T39" fmla="*/ 189 h 586"/>
                <a:gd name="T40" fmla="*/ 245 w 768"/>
                <a:gd name="T41" fmla="*/ 189 h 586"/>
                <a:gd name="T42" fmla="*/ 245 w 768"/>
                <a:gd name="T43" fmla="*/ 189 h 586"/>
                <a:gd name="T44" fmla="*/ 317 w 768"/>
                <a:gd name="T45" fmla="*/ 116 h 586"/>
                <a:gd name="T46" fmla="*/ 389 w 768"/>
                <a:gd name="T47" fmla="*/ 189 h 586"/>
                <a:gd name="T48" fmla="*/ 389 w 768"/>
                <a:gd name="T49" fmla="*/ 189 h 586"/>
                <a:gd name="T50" fmla="*/ 390 w 768"/>
                <a:gd name="T51" fmla="*/ 189 h 586"/>
                <a:gd name="T52" fmla="*/ 390 w 768"/>
                <a:gd name="T53" fmla="*/ 521 h 586"/>
                <a:gd name="T54" fmla="*/ 389 w 768"/>
                <a:gd name="T55" fmla="*/ 528 h 586"/>
                <a:gd name="T56" fmla="*/ 448 w 768"/>
                <a:gd name="T57" fmla="*/ 586 h 586"/>
                <a:gd name="T58" fmla="*/ 507 w 768"/>
                <a:gd name="T59" fmla="*/ 528 h 586"/>
                <a:gd name="T60" fmla="*/ 507 w 768"/>
                <a:gd name="T61" fmla="*/ 526 h 586"/>
                <a:gd name="T62" fmla="*/ 507 w 768"/>
                <a:gd name="T63" fmla="*/ 526 h 586"/>
                <a:gd name="T64" fmla="*/ 507 w 768"/>
                <a:gd name="T65" fmla="*/ 189 h 586"/>
                <a:gd name="T66" fmla="*/ 507 w 768"/>
                <a:gd name="T67" fmla="*/ 189 h 586"/>
                <a:gd name="T68" fmla="*/ 579 w 768"/>
                <a:gd name="T69" fmla="*/ 116 h 586"/>
                <a:gd name="T70" fmla="*/ 651 w 768"/>
                <a:gd name="T71" fmla="*/ 189 h 586"/>
                <a:gd name="T72" fmla="*/ 651 w 768"/>
                <a:gd name="T73" fmla="*/ 189 h 586"/>
                <a:gd name="T74" fmla="*/ 651 w 768"/>
                <a:gd name="T75" fmla="*/ 189 h 586"/>
                <a:gd name="T76" fmla="*/ 651 w 768"/>
                <a:gd name="T77" fmla="*/ 521 h 586"/>
                <a:gd name="T78" fmla="*/ 650 w 768"/>
                <a:gd name="T79" fmla="*/ 528 h 586"/>
                <a:gd name="T80" fmla="*/ 709 w 768"/>
                <a:gd name="T81" fmla="*/ 586 h 586"/>
                <a:gd name="T82" fmla="*/ 768 w 768"/>
                <a:gd name="T83" fmla="*/ 528 h 586"/>
                <a:gd name="T84" fmla="*/ 768 w 768"/>
                <a:gd name="T85" fmla="*/ 52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8" h="586">
                  <a:moveTo>
                    <a:pt x="768" y="521"/>
                  </a:moveTo>
                  <a:cubicBezTo>
                    <a:pt x="768" y="189"/>
                    <a:pt x="768" y="189"/>
                    <a:pt x="768" y="189"/>
                  </a:cubicBezTo>
                  <a:cubicBezTo>
                    <a:pt x="768" y="189"/>
                    <a:pt x="768" y="189"/>
                    <a:pt x="768" y="189"/>
                  </a:cubicBezTo>
                  <a:cubicBezTo>
                    <a:pt x="768" y="84"/>
                    <a:pt x="683" y="0"/>
                    <a:pt x="579" y="0"/>
                  </a:cubicBezTo>
                  <a:cubicBezTo>
                    <a:pt x="528" y="0"/>
                    <a:pt x="482" y="20"/>
                    <a:pt x="448" y="53"/>
                  </a:cubicBezTo>
                  <a:cubicBezTo>
                    <a:pt x="414" y="20"/>
                    <a:pt x="368" y="0"/>
                    <a:pt x="317" y="0"/>
                  </a:cubicBezTo>
                  <a:cubicBezTo>
                    <a:pt x="264" y="0"/>
                    <a:pt x="217" y="21"/>
                    <a:pt x="183" y="55"/>
                  </a:cubicBezTo>
                  <a:cubicBezTo>
                    <a:pt x="149" y="21"/>
                    <a:pt x="101" y="0"/>
                    <a:pt x="49" y="0"/>
                  </a:cubicBezTo>
                  <a:cubicBezTo>
                    <a:pt x="32" y="0"/>
                    <a:pt x="15" y="2"/>
                    <a:pt x="0" y="6"/>
                  </a:cubicBezTo>
                  <a:cubicBezTo>
                    <a:pt x="3" y="6"/>
                    <a:pt x="7" y="6"/>
                    <a:pt x="11" y="6"/>
                  </a:cubicBezTo>
                  <a:cubicBezTo>
                    <a:pt x="73" y="6"/>
                    <a:pt x="124" y="55"/>
                    <a:pt x="127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361"/>
                    <a:pt x="128" y="361"/>
                    <a:pt x="128" y="361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128" y="521"/>
                    <a:pt x="128" y="521"/>
                    <a:pt x="128" y="521"/>
                  </a:cubicBezTo>
                  <a:cubicBezTo>
                    <a:pt x="128" y="523"/>
                    <a:pt x="128" y="525"/>
                    <a:pt x="128" y="528"/>
                  </a:cubicBezTo>
                  <a:cubicBezTo>
                    <a:pt x="128" y="560"/>
                    <a:pt x="154" y="586"/>
                    <a:pt x="186" y="586"/>
                  </a:cubicBezTo>
                  <a:cubicBezTo>
                    <a:pt x="219" y="586"/>
                    <a:pt x="245" y="560"/>
                    <a:pt x="245" y="528"/>
                  </a:cubicBezTo>
                  <a:cubicBezTo>
                    <a:pt x="245" y="525"/>
                    <a:pt x="245" y="523"/>
                    <a:pt x="245" y="521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49"/>
                    <a:pt x="277" y="116"/>
                    <a:pt x="317" y="116"/>
                  </a:cubicBezTo>
                  <a:cubicBezTo>
                    <a:pt x="357" y="116"/>
                    <a:pt x="389" y="149"/>
                    <a:pt x="389" y="189"/>
                  </a:cubicBezTo>
                  <a:cubicBezTo>
                    <a:pt x="389" y="189"/>
                    <a:pt x="389" y="189"/>
                    <a:pt x="389" y="189"/>
                  </a:cubicBezTo>
                  <a:cubicBezTo>
                    <a:pt x="390" y="189"/>
                    <a:pt x="390" y="189"/>
                    <a:pt x="390" y="189"/>
                  </a:cubicBezTo>
                  <a:cubicBezTo>
                    <a:pt x="390" y="521"/>
                    <a:pt x="390" y="521"/>
                    <a:pt x="390" y="521"/>
                  </a:cubicBezTo>
                  <a:cubicBezTo>
                    <a:pt x="390" y="523"/>
                    <a:pt x="389" y="525"/>
                    <a:pt x="389" y="528"/>
                  </a:cubicBezTo>
                  <a:cubicBezTo>
                    <a:pt x="389" y="560"/>
                    <a:pt x="416" y="586"/>
                    <a:pt x="448" y="586"/>
                  </a:cubicBezTo>
                  <a:cubicBezTo>
                    <a:pt x="481" y="586"/>
                    <a:pt x="507" y="560"/>
                    <a:pt x="507" y="528"/>
                  </a:cubicBezTo>
                  <a:cubicBezTo>
                    <a:pt x="507" y="527"/>
                    <a:pt x="507" y="526"/>
                    <a:pt x="507" y="526"/>
                  </a:cubicBezTo>
                  <a:cubicBezTo>
                    <a:pt x="507" y="526"/>
                    <a:pt x="507" y="526"/>
                    <a:pt x="507" y="526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49"/>
                    <a:pt x="539" y="116"/>
                    <a:pt x="579" y="116"/>
                  </a:cubicBezTo>
                  <a:cubicBezTo>
                    <a:pt x="619" y="116"/>
                    <a:pt x="651" y="14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521"/>
                    <a:pt x="651" y="521"/>
                    <a:pt x="651" y="521"/>
                  </a:cubicBezTo>
                  <a:cubicBezTo>
                    <a:pt x="651" y="523"/>
                    <a:pt x="650" y="525"/>
                    <a:pt x="650" y="528"/>
                  </a:cubicBezTo>
                  <a:cubicBezTo>
                    <a:pt x="650" y="560"/>
                    <a:pt x="677" y="586"/>
                    <a:pt x="709" y="586"/>
                  </a:cubicBezTo>
                  <a:cubicBezTo>
                    <a:pt x="742" y="586"/>
                    <a:pt x="768" y="560"/>
                    <a:pt x="768" y="528"/>
                  </a:cubicBezTo>
                  <a:cubicBezTo>
                    <a:pt x="768" y="525"/>
                    <a:pt x="768" y="523"/>
                    <a:pt x="768" y="521"/>
                  </a:cubicBezTo>
                  <a:close/>
                </a:path>
              </a:pathLst>
            </a:custGeom>
            <a:solidFill>
              <a:srgbClr val="FCFCFC"/>
            </a:solidFill>
            <a:ln w="1588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9" name="图片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r="4932"/>
          <a:stretch/>
        </p:blipFill>
        <p:spPr bwMode="auto">
          <a:xfrm>
            <a:off x="4572000" y="868363"/>
            <a:ext cx="213677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5" name="文本框 424"/>
          <p:cNvSpPr txBox="1">
            <a:spLocks noChangeArrowheads="1"/>
          </p:cNvSpPr>
          <p:nvPr/>
        </p:nvSpPr>
        <p:spPr bwMode="auto">
          <a:xfrm>
            <a:off x="193674" y="279370"/>
            <a:ext cx="872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Goal</a:t>
            </a:r>
            <a:endParaRPr lang="zh-CN" altLang="en-US" sz="24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pic>
        <p:nvPicPr>
          <p:cNvPr id="23557" name="图片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790" r="15683" b="-790"/>
          <a:stretch/>
        </p:blipFill>
        <p:spPr bwMode="auto">
          <a:xfrm>
            <a:off x="296863" y="868363"/>
            <a:ext cx="2129560" cy="2138362"/>
          </a:xfrm>
          <a:prstGeom prst="rect">
            <a:avLst/>
          </a:prstGeom>
          <a:blipFill>
            <a:blip r:embed="rId4"/>
            <a:stretch>
              <a:fillRect l="-262429" t="-125" r="-262429" b="-456813"/>
            </a:stretch>
          </a:blipFill>
          <a:ln>
            <a:noFill/>
          </a:ln>
        </p:spPr>
      </p:pic>
      <p:pic>
        <p:nvPicPr>
          <p:cNvPr id="23558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5225" y="3411538"/>
            <a:ext cx="2136775" cy="1436109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3635" y="3438218"/>
            <a:ext cx="2138363" cy="120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矩形 6"/>
          <p:cNvSpPr>
            <a:spLocks noChangeArrowheads="1"/>
          </p:cNvSpPr>
          <p:nvPr/>
        </p:nvSpPr>
        <p:spPr bwMode="auto">
          <a:xfrm>
            <a:off x="296863" y="3006725"/>
            <a:ext cx="2138362" cy="2136775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2" name="矩形 439"/>
          <p:cNvSpPr>
            <a:spLocks noChangeArrowheads="1"/>
          </p:cNvSpPr>
          <p:nvPr/>
        </p:nvSpPr>
        <p:spPr bwMode="auto">
          <a:xfrm>
            <a:off x="2435225" y="868363"/>
            <a:ext cx="2136775" cy="2138362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3" name="矩形 440"/>
          <p:cNvSpPr>
            <a:spLocks noChangeArrowheads="1"/>
          </p:cNvSpPr>
          <p:nvPr/>
        </p:nvSpPr>
        <p:spPr bwMode="auto">
          <a:xfrm>
            <a:off x="4572000" y="3006725"/>
            <a:ext cx="2136775" cy="2136775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4" name="矩形 441"/>
          <p:cNvSpPr>
            <a:spLocks noChangeArrowheads="1"/>
          </p:cNvSpPr>
          <p:nvPr/>
        </p:nvSpPr>
        <p:spPr bwMode="auto">
          <a:xfrm>
            <a:off x="6708775" y="868363"/>
            <a:ext cx="2138363" cy="2138362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5" name="矩形 55"/>
          <p:cNvSpPr>
            <a:spLocks noChangeArrowheads="1"/>
          </p:cNvSpPr>
          <p:nvPr/>
        </p:nvSpPr>
        <p:spPr bwMode="auto">
          <a:xfrm>
            <a:off x="2654710" y="1984645"/>
            <a:ext cx="1842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  <a:ea typeface="方正兰亭超细黑简体" pitchFamily="2" charset="-122"/>
              </a:rPr>
              <a:t>You might never know the truth until to the end.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6" name="矩形 55"/>
          <p:cNvSpPr>
            <a:spLocks noChangeArrowheads="1"/>
          </p:cNvSpPr>
          <p:nvPr/>
        </p:nvSpPr>
        <p:spPr bwMode="auto">
          <a:xfrm>
            <a:off x="604685" y="3935003"/>
            <a:ext cx="17543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We want to present simple interface to players, which will make them feel comfortable.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7" name="矩形 55"/>
          <p:cNvSpPr>
            <a:spLocks noChangeArrowheads="1"/>
          </p:cNvSpPr>
          <p:nvPr/>
        </p:nvSpPr>
        <p:spPr bwMode="auto">
          <a:xfrm>
            <a:off x="4668838" y="4188918"/>
            <a:ext cx="19875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Every level has different danger.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8" name="矩形 55"/>
          <p:cNvSpPr>
            <a:spLocks noChangeArrowheads="1"/>
          </p:cNvSpPr>
          <p:nvPr/>
        </p:nvSpPr>
        <p:spPr bwMode="auto">
          <a:xfrm>
            <a:off x="7069138" y="1998898"/>
            <a:ext cx="1701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You will get the information which helps win from our tips and your experiences.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9" name="矩形 7"/>
          <p:cNvSpPr>
            <a:spLocks noChangeArrowheads="1"/>
          </p:cNvSpPr>
          <p:nvPr/>
        </p:nvSpPr>
        <p:spPr bwMode="auto">
          <a:xfrm>
            <a:off x="604685" y="3411538"/>
            <a:ext cx="1884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1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Historic" panose="020B0502040204020203" pitchFamily="34" charset="0"/>
              </a:rPr>
              <a:t>Simple Style</a:t>
            </a:r>
            <a:endParaRPr lang="zh-CN" altLang="en-US" sz="1800" b="1" dirty="0">
              <a:solidFill>
                <a:srgbClr val="FFFFFF"/>
              </a:solidFill>
              <a:latin typeface="Segoe UI Black" panose="020B0A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3570" name="矩形 446"/>
          <p:cNvSpPr>
            <a:spLocks noChangeArrowheads="1"/>
          </p:cNvSpPr>
          <p:nvPr/>
        </p:nvSpPr>
        <p:spPr bwMode="auto">
          <a:xfrm>
            <a:off x="2654711" y="1250950"/>
            <a:ext cx="26678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Interesting</a:t>
            </a:r>
          </a:p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story</a:t>
            </a:r>
            <a:endParaRPr lang="zh-CN" altLang="en-US" sz="20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3571" name="矩形 447"/>
          <p:cNvSpPr>
            <a:spLocks noChangeArrowheads="1"/>
          </p:cNvSpPr>
          <p:nvPr/>
        </p:nvSpPr>
        <p:spPr bwMode="auto">
          <a:xfrm>
            <a:off x="4898838" y="3367226"/>
            <a:ext cx="1689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Unexpected</a:t>
            </a:r>
          </a:p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Adventure</a:t>
            </a:r>
            <a:endParaRPr lang="zh-CN" altLang="en-US" sz="20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3572" name="矩形 448"/>
          <p:cNvSpPr>
            <a:spLocks noChangeArrowheads="1"/>
          </p:cNvSpPr>
          <p:nvPr/>
        </p:nvSpPr>
        <p:spPr bwMode="auto">
          <a:xfrm>
            <a:off x="7069138" y="1250950"/>
            <a:ext cx="17828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Enlightening</a:t>
            </a:r>
          </a:p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process</a:t>
            </a:r>
            <a:endParaRPr lang="zh-CN" altLang="en-US" sz="20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279370"/>
            <a:ext cx="2484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Spirit of the Game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5366" name="矩形 18"/>
          <p:cNvSpPr>
            <a:spLocks noChangeArrowheads="1"/>
          </p:cNvSpPr>
          <p:nvPr/>
        </p:nvSpPr>
        <p:spPr bwMode="auto">
          <a:xfrm>
            <a:off x="4760913" y="909084"/>
            <a:ext cx="4106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Stay it Simple.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Make it fun.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Make you feel unexpected.</a:t>
            </a:r>
          </a:p>
          <a:p>
            <a:pPr eaLnBrk="1" hangingPunct="1"/>
            <a:endParaRPr lang="en-US" altLang="zh-CN" sz="1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5368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1925638"/>
            <a:ext cx="2730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7DA82D4-A516-406A-BE79-F222BE12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63" y="2313910"/>
            <a:ext cx="6244856" cy="24708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279370"/>
            <a:ext cx="45047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What you should pay attention to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6C15FC-2C2B-4472-B3ED-C4735FE619CE}"/>
              </a:ext>
            </a:extLst>
          </p:cNvPr>
          <p:cNvSpPr txBox="1"/>
          <p:nvPr/>
        </p:nvSpPr>
        <p:spPr>
          <a:xfrm>
            <a:off x="1233378" y="924087"/>
            <a:ext cx="655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、关卡选择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、改进关卡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、彩蛋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、新故事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https://solsticeg.github.io/2DGame/</a:t>
            </a:r>
          </a:p>
        </p:txBody>
      </p:sp>
    </p:spTree>
    <p:extLst>
      <p:ext uri="{BB962C8B-B14F-4D97-AF65-F5344CB8AC3E}">
        <p14:creationId xmlns:p14="http://schemas.microsoft.com/office/powerpoint/2010/main" val="1812420099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2"/>
          <p:cNvSpPr txBox="1">
            <a:spLocks noChangeArrowheads="1"/>
          </p:cNvSpPr>
          <p:nvPr/>
        </p:nvSpPr>
        <p:spPr bwMode="auto">
          <a:xfrm>
            <a:off x="3035202" y="2965562"/>
            <a:ext cx="29942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eaLnBrk="1" hangingPunct="1"/>
            <a:r>
              <a:rPr lang="en-US" altLang="zh-CN" sz="20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Presented by Group 5</a:t>
            </a:r>
            <a:endParaRPr lang="zh-CN" altLang="en-US" sz="20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文本框 23"/>
          <p:cNvSpPr txBox="1">
            <a:spLocks noChangeArrowheads="1"/>
          </p:cNvSpPr>
          <p:nvPr/>
        </p:nvSpPr>
        <p:spPr bwMode="auto">
          <a:xfrm>
            <a:off x="1238781" y="1927253"/>
            <a:ext cx="6587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Thanks for watching.</a:t>
            </a:r>
            <a:endParaRPr lang="zh-CN" altLang="en-US" sz="4800" b="1" dirty="0">
              <a:solidFill>
                <a:srgbClr val="FFFFFF"/>
              </a:solidFill>
              <a:latin typeface="Segoe UI Black" panose="020B0A02040204020203" pitchFamily="34" charset="0"/>
              <a:ea typeface="方正兰亭中黑_GBK" pitchFamily="2" charset="-122"/>
            </a:endParaRPr>
          </a:p>
        </p:txBody>
      </p:sp>
      <p:pic>
        <p:nvPicPr>
          <p:cNvPr id="33797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2835275"/>
            <a:ext cx="279082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直接连接符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3433339"/>
            <a:ext cx="2792412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Pages>0</Pages>
  <Words>127</Words>
  <Characters>0</Characters>
  <Application>Microsoft Office PowerPoint</Application>
  <DocSecurity>0</DocSecurity>
  <PresentationFormat>全屏显示(16:9)</PresentationFormat>
  <Lines>0</Lines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方正兰亭超细黑简体</vt:lpstr>
      <vt:lpstr>方正兰亭黑_GBK</vt:lpstr>
      <vt:lpstr>方正兰亭中黑_GBK</vt:lpstr>
      <vt:lpstr>华文中宋</vt:lpstr>
      <vt:lpstr>迷你简菱心</vt:lpstr>
      <vt:lpstr>微软雅黑</vt:lpstr>
      <vt:lpstr>Arial</vt:lpstr>
      <vt:lpstr>Calibri</vt:lpstr>
      <vt:lpstr>Segoe UI Black</vt:lpstr>
      <vt:lpstr>Segoe UI Historic</vt:lpstr>
      <vt:lpstr>Office 主题</vt:lpstr>
      <vt:lpstr>1_Office 主题</vt:lpstr>
      <vt:lpstr>6_Office 主题</vt:lpstr>
      <vt:lpstr>7_Office 主题</vt:lpstr>
      <vt:lpstr>8_Office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熊猫设计出品</dc:creator>
  <cp:lastModifiedBy>GXQ</cp:lastModifiedBy>
  <cp:revision>164</cp:revision>
  <dcterms:created xsi:type="dcterms:W3CDTF">2015-07-26T06:25:23Z</dcterms:created>
  <dcterms:modified xsi:type="dcterms:W3CDTF">2018-07-31T15:50:27Z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