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6" r:id="rId2"/>
    <p:sldMasterId id="2147483720" r:id="rId3"/>
    <p:sldMasterId id="2147483721" r:id="rId4"/>
    <p:sldMasterId id="2147483722" r:id="rId5"/>
    <p:sldMasterId id="2147483723" r:id="rId6"/>
    <p:sldMasterId id="2147483724" r:id="rId7"/>
  </p:sldMasterIdLst>
  <p:sldIdLst>
    <p:sldId id="281" r:id="rId8"/>
    <p:sldId id="259" r:id="rId9"/>
    <p:sldId id="258" r:id="rId10"/>
    <p:sldId id="261" r:id="rId11"/>
    <p:sldId id="284" r:id="rId12"/>
    <p:sldId id="285" r:id="rId13"/>
    <p:sldId id="286" r:id="rId14"/>
    <p:sldId id="266" r:id="rId15"/>
    <p:sldId id="267" r:id="rId16"/>
    <p:sldId id="298" r:id="rId17"/>
    <p:sldId id="271" r:id="rId18"/>
    <p:sldId id="296" r:id="rId19"/>
    <p:sldId id="297" r:id="rId20"/>
    <p:sldId id="268" r:id="rId21"/>
    <p:sldId id="278" r:id="rId2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874"/>
    <a:srgbClr val="071C47"/>
    <a:srgbClr val="061B46"/>
    <a:srgbClr val="1F576D"/>
    <a:srgbClr val="FAFAFA"/>
    <a:srgbClr val="336699"/>
    <a:srgbClr val="FBFBFB"/>
    <a:srgbClr val="EF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orient="horz" pos="6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DC25B-F202-4D6A-BA4A-DB893C26E44F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A1BC4-B4EF-4560-BF7A-0BB6DDE90D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303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566AA8-0384-4313-B78B-0FEF8295BA44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BD55F-E9A5-437E-8B05-A9F76EB2D2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967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C85A3-5B48-4828-94BF-042BDE866FDB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72C9A-3F92-4E69-8E37-009548F716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9623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0506493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7439149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8639704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510402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3942825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399516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90177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813358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56902-A71C-470A-A15B-DB2F260CBF64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68C4C-BE31-4014-8F63-31AB57E881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478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8752438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2699786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4057801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6761495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1741004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9345837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3020474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9590219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7952963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25936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B0BC-3831-40C4-885C-D61486BD5634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021DE-4F82-45C6-A824-2980500E08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73895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6458688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0357811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2275347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7628549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9396696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1530517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0752503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6716594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240628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273891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3971-A5CB-4A74-A16E-68DD7C6D3276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5CCA-6B3E-421D-9CB1-018E3B3668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95717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260252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958345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8002519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4577582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4803486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8044879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033458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4957649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2385186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138421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17A4D-1786-4BA1-AEBA-CA567950C2D8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7FDB-B68B-46B5-A9D0-21FA776294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6168"/>
      </p:ext>
    </p:extLst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6947435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922562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8903516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34010"/>
      </p:ext>
    </p:extLst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0596724"/>
      </p:ext>
    </p:extLst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5634332"/>
      </p:ext>
    </p:extLst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6717806"/>
      </p:ext>
    </p:extLst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9594173"/>
      </p:ext>
    </p:extLst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9051389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158561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CEDDE6-6EED-4FA3-A4D2-BA73D21A6DD7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900B6-176F-4F5D-8B4F-537F293C9A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18147"/>
      </p:ext>
    </p:extLst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4490589"/>
      </p:ext>
    </p:extLst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088145"/>
      </p:ext>
    </p:extLst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64615"/>
      </p:ext>
    </p:extLst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7562789"/>
      </p:ext>
    </p:extLst>
  </p:cSld>
  <p:clrMapOvr>
    <a:masterClrMapping/>
  </p:clrMapOvr>
  <p:transition spd="slow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3954858"/>
      </p:ext>
    </p:extLst>
  </p:cSld>
  <p:clrMapOvr>
    <a:masterClrMapping/>
  </p:clrMapOvr>
  <p:transition spd="slow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9277610"/>
      </p:ext>
    </p:extLst>
  </p:cSld>
  <p:clrMapOvr>
    <a:masterClrMapping/>
  </p:clrMapOvr>
  <p:transition spd="slow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3275836"/>
      </p:ext>
    </p:extLst>
  </p:cSld>
  <p:clrMapOvr>
    <a:masterClrMapping/>
  </p:clrMapOvr>
  <p:transition spd="slow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6833487"/>
      </p:ext>
    </p:extLst>
  </p:cSld>
  <p:clrMapOvr>
    <a:masterClrMapping/>
  </p:clrMapOvr>
  <p:transition spd="slow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3333398"/>
      </p:ext>
    </p:extLst>
  </p:cSld>
  <p:clrMapOvr>
    <a:masterClrMapping/>
  </p:clrMapOvr>
  <p:transition spd="slow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160738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AD44DD-F4AA-41F0-B806-8823E1D9E872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EA71D-7D40-4D6D-BB30-A1DEF5E31D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13143"/>
      </p:ext>
    </p:extLst>
  </p:cSld>
  <p:clrMapOvr>
    <a:masterClrMapping/>
  </p:clrMapOvr>
  <p:transition spd="slow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9394210"/>
      </p:ext>
    </p:extLst>
  </p:cSld>
  <p:clrMapOvr>
    <a:masterClrMapping/>
  </p:clrMapOvr>
  <p:transition spd="slow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1460238"/>
      </p:ext>
    </p:extLst>
  </p:cSld>
  <p:clrMapOvr>
    <a:masterClrMapping/>
  </p:clrMapOvr>
  <p:transition spd="slow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8630484"/>
      </p:ext>
    </p:extLst>
  </p:cSld>
  <p:clrMapOvr>
    <a:masterClrMapping/>
  </p:clrMapOvr>
  <p:transition spd="slow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930470"/>
      </p:ext>
    </p:extLst>
  </p:cSld>
  <p:clrMapOvr>
    <a:masterClrMapping/>
  </p:clrMapOvr>
  <p:transition spd="slow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2088717"/>
      </p:ext>
    </p:extLst>
  </p:cSld>
  <p:clrMapOvr>
    <a:masterClrMapping/>
  </p:clrMapOvr>
  <p:transition spd="slow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8443451"/>
      </p:ext>
    </p:extLst>
  </p:cSld>
  <p:clrMapOvr>
    <a:masterClrMapping/>
  </p:clrMapOvr>
  <p:transition spd="slow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997584"/>
      </p:ext>
    </p:extLst>
  </p:cSld>
  <p:clrMapOvr>
    <a:masterClrMapping/>
  </p:clrMapOvr>
  <p:transition spd="slow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1220380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A57CE7-41EC-4312-A1D1-F4B81345F9A8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1A95C-285C-4646-B7A1-320B4C171D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74716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0D460-B407-4057-A2CD-FC87E50850D9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6FDFD-FA46-45A4-BB8D-C930C8D644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6297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948F0F29-AF7C-46EA-A4E1-D2F5A527EEAE}" type="datetimeFigureOut">
              <a:rPr lang="zh-CN" altLang="en-US"/>
              <a:pPr/>
              <a:t>2018/7/24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6A19C81D-A2FD-4B49-B32C-9C6575B0CD0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>
            <a:grpSpLocks/>
          </p:cNvGrpSpPr>
          <p:nvPr userDrawn="1"/>
        </p:nvGrpSpPr>
        <p:grpSpPr bwMode="auto">
          <a:xfrm>
            <a:off x="871538" y="-1146175"/>
            <a:ext cx="7473950" cy="7473950"/>
            <a:chOff x="0" y="0"/>
            <a:chExt cx="4028072" cy="4028072"/>
          </a:xfrm>
        </p:grpSpPr>
        <p:grpSp>
          <p:nvGrpSpPr>
            <p:cNvPr id="6147" name="组合 7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6148" name="椭圆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49" name="椭圆 10"/>
              <p:cNvSpPr>
                <a:spLocks noChangeArrowheads="1"/>
              </p:cNvSpPr>
              <p:nvPr/>
            </p:nvSpPr>
            <p:spPr bwMode="auto">
              <a:xfrm>
                <a:off x="80276" y="80276"/>
                <a:ext cx="511938" cy="511938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50" name="椭圆 11"/>
              <p:cNvSpPr>
                <a:spLocks noChangeArrowheads="1"/>
              </p:cNvSpPr>
              <p:nvPr/>
            </p:nvSpPr>
            <p:spPr bwMode="auto">
              <a:xfrm>
                <a:off x="160552" y="165123"/>
                <a:ext cx="351386" cy="3513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151" name="椭圆 8"/>
            <p:cNvSpPr>
              <a:spLocks noChangeArrowheads="1"/>
            </p:cNvSpPr>
            <p:nvPr/>
          </p:nvSpPr>
          <p:spPr bwMode="auto">
            <a:xfrm>
              <a:off x="1290215" y="1394596"/>
              <a:ext cx="1390318" cy="13903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5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3"/>
          <p:cNvSpPr txBox="1">
            <a:spLocks noChangeArrowheads="1"/>
          </p:cNvSpPr>
          <p:nvPr/>
        </p:nvSpPr>
        <p:spPr bwMode="auto">
          <a:xfrm>
            <a:off x="1766301" y="2155216"/>
            <a:ext cx="4493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 b="1" i="1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     To The End</a:t>
            </a:r>
            <a:endParaRPr lang="en-US" altLang="zh-CN" sz="4800" b="1" i="1" dirty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291" name="矩形 30"/>
          <p:cNvSpPr>
            <a:spLocks noChangeArrowheads="1"/>
          </p:cNvSpPr>
          <p:nvPr/>
        </p:nvSpPr>
        <p:spPr bwMode="auto">
          <a:xfrm>
            <a:off x="2367116" y="3034202"/>
            <a:ext cx="4159045" cy="15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微软雅黑" pitchFamily="34" charset="-122"/>
              </a:rPr>
              <a:t>Team name: 404 NOT FOUND(Group 5)</a:t>
            </a:r>
            <a:b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微软雅黑" pitchFamily="34" charset="-122"/>
              </a:rPr>
            </a:br>
            <a: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微软雅黑" pitchFamily="34" charset="-122"/>
              </a:rPr>
              <a:t>    Team Members:  </a:t>
            </a: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赵浩然</a:t>
            </a:r>
            <a: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  <a:sym typeface="微软雅黑" pitchFamily="34" charset="-122"/>
              </a:rPr>
              <a:t>	 </a:t>
            </a: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葛心泉</a:t>
            </a:r>
            <a:endParaRPr lang="en-US" altLang="zh-CN" sz="1600" b="1" dirty="0">
              <a:solidFill>
                <a:srgbClr val="EEECE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  <a:sym typeface="微软雅黑" pitchFamily="34" charset="-122"/>
            </a:endParaRPr>
          </a:p>
          <a:p>
            <a:pPr algn="ctr" defTabSz="914400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                   </a:t>
            </a:r>
            <a:r>
              <a:rPr lang="en-US" altLang="zh-CN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                </a:t>
            </a: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常文清    马一宁</a:t>
            </a:r>
            <a:endParaRPr lang="en-US" altLang="zh-CN" sz="1600" b="1" dirty="0">
              <a:solidFill>
                <a:srgbClr val="EEECE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  <a:sym typeface="微软雅黑" pitchFamily="34" charset="-122"/>
            </a:endParaRPr>
          </a:p>
          <a:p>
            <a:pPr algn="ctr" defTabSz="914400"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EEECE1"/>
                </a:solidFill>
                <a:latin typeface="Segoe UI Black" panose="020B0A02040204020203" pitchFamily="34" charset="0"/>
                <a:ea typeface="迷你简菱心" panose="02010609000101010101" pitchFamily="49" charset="-122"/>
                <a:cs typeface="Arial" pitchFamily="34" charset="0"/>
                <a:sym typeface="微软雅黑" pitchFamily="34" charset="-122"/>
              </a:rPr>
              <a:t>     电子科技大学 武汉大学 西安交通大学</a:t>
            </a:r>
          </a:p>
        </p:txBody>
      </p:sp>
      <p:grpSp>
        <p:nvGrpSpPr>
          <p:cNvPr id="12292" name="组合 1"/>
          <p:cNvGrpSpPr>
            <a:grpSpLocks/>
          </p:cNvGrpSpPr>
          <p:nvPr/>
        </p:nvGrpSpPr>
        <p:grpSpPr bwMode="auto">
          <a:xfrm>
            <a:off x="3724278" y="541953"/>
            <a:ext cx="1565275" cy="1565275"/>
            <a:chOff x="0" y="0"/>
            <a:chExt cx="1721739" cy="1721739"/>
          </a:xfrm>
        </p:grpSpPr>
        <p:sp>
          <p:nvSpPr>
            <p:cNvPr id="12293" name="椭圆 40"/>
            <p:cNvSpPr>
              <a:spLocks noChangeArrowheads="1"/>
            </p:cNvSpPr>
            <p:nvPr/>
          </p:nvSpPr>
          <p:spPr bwMode="auto">
            <a:xfrm>
              <a:off x="0" y="0"/>
              <a:ext cx="1721739" cy="172173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294" name="椭圆 41"/>
            <p:cNvSpPr>
              <a:spLocks noChangeArrowheads="1"/>
            </p:cNvSpPr>
            <p:nvPr/>
          </p:nvSpPr>
          <p:spPr bwMode="auto">
            <a:xfrm>
              <a:off x="206050" y="206050"/>
              <a:ext cx="1309639" cy="130963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295" name="椭圆 42"/>
            <p:cNvSpPr>
              <a:spLocks noChangeArrowheads="1"/>
            </p:cNvSpPr>
            <p:nvPr/>
          </p:nvSpPr>
          <p:spPr bwMode="auto">
            <a:xfrm>
              <a:off x="410354" y="410353"/>
              <a:ext cx="901032" cy="90103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296" name="Freeform 5"/>
            <p:cNvSpPr>
              <a:spLocks/>
            </p:cNvSpPr>
            <p:nvPr/>
          </p:nvSpPr>
          <p:spPr bwMode="auto">
            <a:xfrm>
              <a:off x="571003" y="707205"/>
              <a:ext cx="515124" cy="392892"/>
            </a:xfrm>
            <a:custGeom>
              <a:avLst/>
              <a:gdLst>
                <a:gd name="T0" fmla="*/ 768 w 768"/>
                <a:gd name="T1" fmla="*/ 521 h 586"/>
                <a:gd name="T2" fmla="*/ 768 w 768"/>
                <a:gd name="T3" fmla="*/ 189 h 586"/>
                <a:gd name="T4" fmla="*/ 768 w 768"/>
                <a:gd name="T5" fmla="*/ 189 h 586"/>
                <a:gd name="T6" fmla="*/ 579 w 768"/>
                <a:gd name="T7" fmla="*/ 0 h 586"/>
                <a:gd name="T8" fmla="*/ 448 w 768"/>
                <a:gd name="T9" fmla="*/ 53 h 586"/>
                <a:gd name="T10" fmla="*/ 317 w 768"/>
                <a:gd name="T11" fmla="*/ 0 h 586"/>
                <a:gd name="T12" fmla="*/ 183 w 768"/>
                <a:gd name="T13" fmla="*/ 55 h 586"/>
                <a:gd name="T14" fmla="*/ 49 w 768"/>
                <a:gd name="T15" fmla="*/ 0 h 586"/>
                <a:gd name="T16" fmla="*/ 0 w 768"/>
                <a:gd name="T17" fmla="*/ 6 h 586"/>
                <a:gd name="T18" fmla="*/ 11 w 768"/>
                <a:gd name="T19" fmla="*/ 6 h 586"/>
                <a:gd name="T20" fmla="*/ 127 w 768"/>
                <a:gd name="T21" fmla="*/ 116 h 586"/>
                <a:gd name="T22" fmla="*/ 128 w 768"/>
                <a:gd name="T23" fmla="*/ 116 h 586"/>
                <a:gd name="T24" fmla="*/ 128 w 768"/>
                <a:gd name="T25" fmla="*/ 361 h 586"/>
                <a:gd name="T26" fmla="*/ 128 w 768"/>
                <a:gd name="T27" fmla="*/ 360 h 586"/>
                <a:gd name="T28" fmla="*/ 128 w 768"/>
                <a:gd name="T29" fmla="*/ 521 h 586"/>
                <a:gd name="T30" fmla="*/ 128 w 768"/>
                <a:gd name="T31" fmla="*/ 528 h 586"/>
                <a:gd name="T32" fmla="*/ 186 w 768"/>
                <a:gd name="T33" fmla="*/ 586 h 586"/>
                <a:gd name="T34" fmla="*/ 245 w 768"/>
                <a:gd name="T35" fmla="*/ 528 h 586"/>
                <a:gd name="T36" fmla="*/ 245 w 768"/>
                <a:gd name="T37" fmla="*/ 521 h 586"/>
                <a:gd name="T38" fmla="*/ 245 w 768"/>
                <a:gd name="T39" fmla="*/ 189 h 586"/>
                <a:gd name="T40" fmla="*/ 245 w 768"/>
                <a:gd name="T41" fmla="*/ 189 h 586"/>
                <a:gd name="T42" fmla="*/ 245 w 768"/>
                <a:gd name="T43" fmla="*/ 189 h 586"/>
                <a:gd name="T44" fmla="*/ 317 w 768"/>
                <a:gd name="T45" fmla="*/ 116 h 586"/>
                <a:gd name="T46" fmla="*/ 389 w 768"/>
                <a:gd name="T47" fmla="*/ 189 h 586"/>
                <a:gd name="T48" fmla="*/ 389 w 768"/>
                <a:gd name="T49" fmla="*/ 189 h 586"/>
                <a:gd name="T50" fmla="*/ 390 w 768"/>
                <a:gd name="T51" fmla="*/ 189 h 586"/>
                <a:gd name="T52" fmla="*/ 390 w 768"/>
                <a:gd name="T53" fmla="*/ 521 h 586"/>
                <a:gd name="T54" fmla="*/ 389 w 768"/>
                <a:gd name="T55" fmla="*/ 528 h 586"/>
                <a:gd name="T56" fmla="*/ 448 w 768"/>
                <a:gd name="T57" fmla="*/ 586 h 586"/>
                <a:gd name="T58" fmla="*/ 507 w 768"/>
                <a:gd name="T59" fmla="*/ 528 h 586"/>
                <a:gd name="T60" fmla="*/ 507 w 768"/>
                <a:gd name="T61" fmla="*/ 526 h 586"/>
                <a:gd name="T62" fmla="*/ 507 w 768"/>
                <a:gd name="T63" fmla="*/ 526 h 586"/>
                <a:gd name="T64" fmla="*/ 507 w 768"/>
                <a:gd name="T65" fmla="*/ 189 h 586"/>
                <a:gd name="T66" fmla="*/ 507 w 768"/>
                <a:gd name="T67" fmla="*/ 189 h 586"/>
                <a:gd name="T68" fmla="*/ 579 w 768"/>
                <a:gd name="T69" fmla="*/ 116 h 586"/>
                <a:gd name="T70" fmla="*/ 651 w 768"/>
                <a:gd name="T71" fmla="*/ 189 h 586"/>
                <a:gd name="T72" fmla="*/ 651 w 768"/>
                <a:gd name="T73" fmla="*/ 189 h 586"/>
                <a:gd name="T74" fmla="*/ 651 w 768"/>
                <a:gd name="T75" fmla="*/ 189 h 586"/>
                <a:gd name="T76" fmla="*/ 651 w 768"/>
                <a:gd name="T77" fmla="*/ 521 h 586"/>
                <a:gd name="T78" fmla="*/ 650 w 768"/>
                <a:gd name="T79" fmla="*/ 528 h 586"/>
                <a:gd name="T80" fmla="*/ 709 w 768"/>
                <a:gd name="T81" fmla="*/ 586 h 586"/>
                <a:gd name="T82" fmla="*/ 768 w 768"/>
                <a:gd name="T83" fmla="*/ 528 h 586"/>
                <a:gd name="T84" fmla="*/ 768 w 768"/>
                <a:gd name="T85" fmla="*/ 52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8" h="586">
                  <a:moveTo>
                    <a:pt x="768" y="521"/>
                  </a:moveTo>
                  <a:cubicBezTo>
                    <a:pt x="768" y="189"/>
                    <a:pt x="768" y="189"/>
                    <a:pt x="768" y="189"/>
                  </a:cubicBezTo>
                  <a:cubicBezTo>
                    <a:pt x="768" y="189"/>
                    <a:pt x="768" y="189"/>
                    <a:pt x="768" y="189"/>
                  </a:cubicBezTo>
                  <a:cubicBezTo>
                    <a:pt x="768" y="84"/>
                    <a:pt x="683" y="0"/>
                    <a:pt x="579" y="0"/>
                  </a:cubicBezTo>
                  <a:cubicBezTo>
                    <a:pt x="528" y="0"/>
                    <a:pt x="482" y="20"/>
                    <a:pt x="448" y="53"/>
                  </a:cubicBezTo>
                  <a:cubicBezTo>
                    <a:pt x="414" y="20"/>
                    <a:pt x="368" y="0"/>
                    <a:pt x="317" y="0"/>
                  </a:cubicBezTo>
                  <a:cubicBezTo>
                    <a:pt x="264" y="0"/>
                    <a:pt x="217" y="21"/>
                    <a:pt x="183" y="55"/>
                  </a:cubicBezTo>
                  <a:cubicBezTo>
                    <a:pt x="149" y="21"/>
                    <a:pt x="101" y="0"/>
                    <a:pt x="49" y="0"/>
                  </a:cubicBezTo>
                  <a:cubicBezTo>
                    <a:pt x="32" y="0"/>
                    <a:pt x="15" y="2"/>
                    <a:pt x="0" y="6"/>
                  </a:cubicBezTo>
                  <a:cubicBezTo>
                    <a:pt x="3" y="6"/>
                    <a:pt x="7" y="6"/>
                    <a:pt x="11" y="6"/>
                  </a:cubicBezTo>
                  <a:cubicBezTo>
                    <a:pt x="73" y="6"/>
                    <a:pt x="124" y="55"/>
                    <a:pt x="127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361"/>
                    <a:pt x="128" y="361"/>
                    <a:pt x="128" y="361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128" y="521"/>
                    <a:pt x="128" y="521"/>
                    <a:pt x="128" y="521"/>
                  </a:cubicBezTo>
                  <a:cubicBezTo>
                    <a:pt x="128" y="523"/>
                    <a:pt x="128" y="525"/>
                    <a:pt x="128" y="528"/>
                  </a:cubicBezTo>
                  <a:cubicBezTo>
                    <a:pt x="128" y="560"/>
                    <a:pt x="154" y="586"/>
                    <a:pt x="186" y="586"/>
                  </a:cubicBezTo>
                  <a:cubicBezTo>
                    <a:pt x="219" y="586"/>
                    <a:pt x="245" y="560"/>
                    <a:pt x="245" y="528"/>
                  </a:cubicBezTo>
                  <a:cubicBezTo>
                    <a:pt x="245" y="525"/>
                    <a:pt x="245" y="523"/>
                    <a:pt x="245" y="521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49"/>
                    <a:pt x="277" y="116"/>
                    <a:pt x="317" y="116"/>
                  </a:cubicBezTo>
                  <a:cubicBezTo>
                    <a:pt x="357" y="116"/>
                    <a:pt x="389" y="149"/>
                    <a:pt x="389" y="189"/>
                  </a:cubicBezTo>
                  <a:cubicBezTo>
                    <a:pt x="389" y="189"/>
                    <a:pt x="389" y="189"/>
                    <a:pt x="389" y="189"/>
                  </a:cubicBezTo>
                  <a:cubicBezTo>
                    <a:pt x="390" y="189"/>
                    <a:pt x="390" y="189"/>
                    <a:pt x="390" y="189"/>
                  </a:cubicBezTo>
                  <a:cubicBezTo>
                    <a:pt x="390" y="521"/>
                    <a:pt x="390" y="521"/>
                    <a:pt x="390" y="521"/>
                  </a:cubicBezTo>
                  <a:cubicBezTo>
                    <a:pt x="390" y="523"/>
                    <a:pt x="389" y="525"/>
                    <a:pt x="389" y="528"/>
                  </a:cubicBezTo>
                  <a:cubicBezTo>
                    <a:pt x="389" y="560"/>
                    <a:pt x="416" y="586"/>
                    <a:pt x="448" y="586"/>
                  </a:cubicBezTo>
                  <a:cubicBezTo>
                    <a:pt x="481" y="586"/>
                    <a:pt x="507" y="560"/>
                    <a:pt x="507" y="528"/>
                  </a:cubicBezTo>
                  <a:cubicBezTo>
                    <a:pt x="507" y="527"/>
                    <a:pt x="507" y="526"/>
                    <a:pt x="507" y="526"/>
                  </a:cubicBezTo>
                  <a:cubicBezTo>
                    <a:pt x="507" y="526"/>
                    <a:pt x="507" y="526"/>
                    <a:pt x="507" y="526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7" y="149"/>
                    <a:pt x="539" y="116"/>
                    <a:pt x="579" y="116"/>
                  </a:cubicBezTo>
                  <a:cubicBezTo>
                    <a:pt x="619" y="116"/>
                    <a:pt x="651" y="149"/>
                    <a:pt x="651" y="189"/>
                  </a:cubicBezTo>
                  <a:cubicBezTo>
                    <a:pt x="651" y="189"/>
                    <a:pt x="651" y="189"/>
                    <a:pt x="651" y="189"/>
                  </a:cubicBezTo>
                  <a:cubicBezTo>
                    <a:pt x="651" y="189"/>
                    <a:pt x="651" y="189"/>
                    <a:pt x="651" y="189"/>
                  </a:cubicBezTo>
                  <a:cubicBezTo>
                    <a:pt x="651" y="521"/>
                    <a:pt x="651" y="521"/>
                    <a:pt x="651" y="521"/>
                  </a:cubicBezTo>
                  <a:cubicBezTo>
                    <a:pt x="651" y="523"/>
                    <a:pt x="650" y="525"/>
                    <a:pt x="650" y="528"/>
                  </a:cubicBezTo>
                  <a:cubicBezTo>
                    <a:pt x="650" y="560"/>
                    <a:pt x="677" y="586"/>
                    <a:pt x="709" y="586"/>
                  </a:cubicBezTo>
                  <a:cubicBezTo>
                    <a:pt x="742" y="586"/>
                    <a:pt x="768" y="560"/>
                    <a:pt x="768" y="528"/>
                  </a:cubicBezTo>
                  <a:cubicBezTo>
                    <a:pt x="768" y="525"/>
                    <a:pt x="768" y="523"/>
                    <a:pt x="768" y="521"/>
                  </a:cubicBezTo>
                  <a:close/>
                </a:path>
              </a:pathLst>
            </a:custGeom>
            <a:solidFill>
              <a:srgbClr val="FCFCFC"/>
            </a:solidFill>
            <a:ln w="1588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ACE478-1B3C-4487-9718-9EF3482A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0" y="446568"/>
            <a:ext cx="8009860" cy="45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5322"/>
      </p:ext>
    </p:extLst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3"/>
          <p:cNvSpPr txBox="1">
            <a:spLocks noChangeArrowheads="1"/>
          </p:cNvSpPr>
          <p:nvPr/>
        </p:nvSpPr>
        <p:spPr bwMode="auto">
          <a:xfrm>
            <a:off x="2933690" y="2019864"/>
            <a:ext cx="34163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000" b="1" i="1" dirty="0">
                <a:solidFill>
                  <a:srgbClr val="26687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03.Challenge</a:t>
            </a:r>
            <a:endParaRPr lang="zh-CN" altLang="en-US" sz="4000" b="1" i="1" dirty="0">
              <a:solidFill>
                <a:srgbClr val="266874"/>
              </a:solidFill>
              <a:latin typeface="Segoe UI Black" panose="020B0A02040204020203" pitchFamily="34" charset="0"/>
              <a:ea typeface="方正兰亭中黑_GBK" pitchFamily="2" charset="-122"/>
            </a:endParaRPr>
          </a:p>
        </p:txBody>
      </p:sp>
      <p:pic>
        <p:nvPicPr>
          <p:cNvPr id="26629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3432175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483" name="文本框 5"/>
          <p:cNvSpPr txBox="1">
            <a:spLocks noChangeArrowheads="1"/>
          </p:cNvSpPr>
          <p:nvPr/>
        </p:nvSpPr>
        <p:spPr bwMode="auto">
          <a:xfrm>
            <a:off x="193675" y="279370"/>
            <a:ext cx="17684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 Challenges</a:t>
            </a:r>
            <a:endParaRPr lang="zh-CN" altLang="en-US" sz="20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grpSp>
        <p:nvGrpSpPr>
          <p:cNvPr id="20485" name="Hexagon 16"/>
          <p:cNvGrpSpPr>
            <a:grpSpLocks/>
          </p:cNvGrpSpPr>
          <p:nvPr/>
        </p:nvGrpSpPr>
        <p:grpSpPr bwMode="auto">
          <a:xfrm>
            <a:off x="-500063" y="1243013"/>
            <a:ext cx="1450976" cy="1397000"/>
            <a:chOff x="0" y="0"/>
            <a:chExt cx="914" cy="880"/>
          </a:xfrm>
        </p:grpSpPr>
        <p:pic>
          <p:nvPicPr>
            <p:cNvPr id="20486" name="Hexagon 1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482" y="229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lang="en-US" altLang="zh-CN" sz="1400" b="1">
                <a:solidFill>
                  <a:srgbClr val="181818"/>
                </a:solidFill>
                <a:latin typeface="Calibri" pitchFamily="34" charset="0"/>
                <a:ea typeface="方正兰亭特黑简体"/>
                <a:cs typeface="方正兰亭特黑简体"/>
              </a:endParaRPr>
            </a:p>
          </p:txBody>
        </p:sp>
      </p:grpSp>
      <p:grpSp>
        <p:nvGrpSpPr>
          <p:cNvPr id="20488" name="Hexagon 16"/>
          <p:cNvGrpSpPr>
            <a:grpSpLocks/>
          </p:cNvGrpSpPr>
          <p:nvPr/>
        </p:nvGrpSpPr>
        <p:grpSpPr bwMode="auto">
          <a:xfrm>
            <a:off x="-460375" y="2753279"/>
            <a:ext cx="1450976" cy="1390650"/>
            <a:chOff x="0" y="0"/>
            <a:chExt cx="914" cy="876"/>
          </a:xfrm>
        </p:grpSpPr>
        <p:pic>
          <p:nvPicPr>
            <p:cNvPr id="20489" name="Hexagon 1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482" y="228"/>
              <a:ext cx="20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lang="en-US" altLang="zh-CN" sz="1400" b="1">
                <a:solidFill>
                  <a:srgbClr val="181818"/>
                </a:solidFill>
                <a:latin typeface="Calibri" pitchFamily="34" charset="0"/>
                <a:ea typeface="方正兰亭特黑简体"/>
                <a:cs typeface="方正兰亭特黑简体"/>
              </a:endParaRPr>
            </a:p>
          </p:txBody>
        </p:sp>
      </p:grpSp>
      <p:grpSp>
        <p:nvGrpSpPr>
          <p:cNvPr id="20491" name="Hexagon 16"/>
          <p:cNvGrpSpPr>
            <a:grpSpLocks/>
          </p:cNvGrpSpPr>
          <p:nvPr/>
        </p:nvGrpSpPr>
        <p:grpSpPr bwMode="auto">
          <a:xfrm>
            <a:off x="5930900" y="1243013"/>
            <a:ext cx="1450975" cy="1397000"/>
            <a:chOff x="0" y="0"/>
            <a:chExt cx="914" cy="880"/>
          </a:xfrm>
        </p:grpSpPr>
        <p:pic>
          <p:nvPicPr>
            <p:cNvPr id="20492" name="Hexagon 1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482" y="229"/>
              <a:ext cx="2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lang="en-US" altLang="zh-CN" sz="1400" b="1">
                <a:solidFill>
                  <a:srgbClr val="181818"/>
                </a:solidFill>
                <a:latin typeface="Calibri" pitchFamily="34" charset="0"/>
                <a:ea typeface="方正兰亭特黑简体"/>
                <a:cs typeface="方正兰亭特黑简体"/>
              </a:endParaRPr>
            </a:p>
          </p:txBody>
        </p:sp>
      </p:grpSp>
      <p:grpSp>
        <p:nvGrpSpPr>
          <p:cNvPr id="20494" name="Hexagon 16"/>
          <p:cNvGrpSpPr>
            <a:grpSpLocks/>
          </p:cNvGrpSpPr>
          <p:nvPr/>
        </p:nvGrpSpPr>
        <p:grpSpPr bwMode="auto">
          <a:xfrm>
            <a:off x="5930900" y="2773363"/>
            <a:ext cx="1450975" cy="1390650"/>
            <a:chOff x="0" y="0"/>
            <a:chExt cx="914" cy="876"/>
          </a:xfrm>
        </p:grpSpPr>
        <p:pic>
          <p:nvPicPr>
            <p:cNvPr id="20495" name="Hexagon 1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482" y="228"/>
              <a:ext cx="20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lang="en-US" altLang="zh-CN" sz="1400" b="1">
                <a:solidFill>
                  <a:srgbClr val="181818"/>
                </a:solidFill>
                <a:latin typeface="Calibri" pitchFamily="34" charset="0"/>
                <a:ea typeface="方正兰亭特黑简体"/>
                <a:cs typeface="方正兰亭特黑简体"/>
              </a:endParaRPr>
            </a:p>
          </p:txBody>
        </p:sp>
      </p:grpSp>
      <p:sp>
        <p:nvSpPr>
          <p:cNvPr id="20497" name="矩形 1"/>
          <p:cNvSpPr>
            <a:spLocks noChangeArrowheads="1"/>
          </p:cNvSpPr>
          <p:nvPr/>
        </p:nvSpPr>
        <p:spPr bwMode="auto">
          <a:xfrm>
            <a:off x="654050" y="1604963"/>
            <a:ext cx="1833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1400" b="1" i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Animation of Hero</a:t>
            </a:r>
            <a:endParaRPr lang="zh-CN" altLang="en-US" sz="1400" b="1" i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  <p:sp>
        <p:nvSpPr>
          <p:cNvPr id="20499" name="矩形 14"/>
          <p:cNvSpPr>
            <a:spLocks noChangeArrowheads="1"/>
          </p:cNvSpPr>
          <p:nvPr/>
        </p:nvSpPr>
        <p:spPr bwMode="auto">
          <a:xfrm>
            <a:off x="654050" y="3073400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1400" b="1" i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Interaction</a:t>
            </a:r>
            <a:endParaRPr lang="zh-CN" altLang="en-US" sz="1400" b="1" i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  <p:sp>
        <p:nvSpPr>
          <p:cNvPr id="20501" name="矩形 16"/>
          <p:cNvSpPr>
            <a:spLocks noChangeArrowheads="1"/>
          </p:cNvSpPr>
          <p:nvPr/>
        </p:nvSpPr>
        <p:spPr bwMode="auto">
          <a:xfrm>
            <a:off x="7085013" y="1604963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1400" b="1" i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Plot</a:t>
            </a:r>
            <a:endParaRPr lang="zh-CN" altLang="en-US" sz="1400" b="1" i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  <p:sp>
        <p:nvSpPr>
          <p:cNvPr id="20503" name="矩形 18"/>
          <p:cNvSpPr>
            <a:spLocks noChangeArrowheads="1"/>
          </p:cNvSpPr>
          <p:nvPr/>
        </p:nvSpPr>
        <p:spPr bwMode="auto">
          <a:xfrm>
            <a:off x="7085013" y="3073400"/>
            <a:ext cx="8306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1400" b="1" i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Physics</a:t>
            </a:r>
            <a:endParaRPr lang="zh-CN" altLang="en-US" sz="1400" b="1" i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  <p:grpSp>
        <p:nvGrpSpPr>
          <p:cNvPr id="20505" name="组合 3"/>
          <p:cNvGrpSpPr>
            <a:grpSpLocks noChangeAspect="1"/>
          </p:cNvGrpSpPr>
          <p:nvPr/>
        </p:nvGrpSpPr>
        <p:grpSpPr bwMode="auto">
          <a:xfrm>
            <a:off x="2894012" y="1701874"/>
            <a:ext cx="3802063" cy="2187575"/>
            <a:chOff x="0" y="0"/>
            <a:chExt cx="3802356" cy="2187874"/>
          </a:xfrm>
        </p:grpSpPr>
        <p:pic>
          <p:nvPicPr>
            <p:cNvPr id="2050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02356" cy="2187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7" name="图片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34" y="26022"/>
              <a:ext cx="2905332" cy="19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E217BB1-F5D6-4B22-A474-28BA79003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5" y="1956317"/>
            <a:ext cx="1308100" cy="1060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0630D0-A498-467E-AC48-DCEAA26148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3" y="1941513"/>
            <a:ext cx="1343473" cy="10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178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3"/>
          <p:cNvSpPr txBox="1">
            <a:spLocks noChangeArrowheads="1"/>
          </p:cNvSpPr>
          <p:nvPr/>
        </p:nvSpPr>
        <p:spPr bwMode="auto">
          <a:xfrm>
            <a:off x="2806604" y="2019864"/>
            <a:ext cx="36704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000" b="1" i="1" dirty="0">
                <a:solidFill>
                  <a:srgbClr val="26687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04.Team Goal</a:t>
            </a:r>
            <a:endParaRPr lang="zh-CN" altLang="en-US" sz="4000" b="1" i="1" dirty="0">
              <a:solidFill>
                <a:srgbClr val="266874"/>
              </a:solidFill>
              <a:latin typeface="Segoe UI Black" panose="020B0A02040204020203" pitchFamily="34" charset="0"/>
              <a:ea typeface="方正兰亭中黑_GBK" pitchFamily="2" charset="-122"/>
            </a:endParaRPr>
          </a:p>
        </p:txBody>
      </p:sp>
      <p:pic>
        <p:nvPicPr>
          <p:cNvPr id="26629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3432175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32937"/>
      </p:ext>
    </p:extLst>
  </p:cSld>
  <p:clrMapOvr>
    <a:masterClrMapping/>
  </p:clrMapOvr>
  <p:transition spd="slow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9" name="图片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r="4932"/>
          <a:stretch/>
        </p:blipFill>
        <p:spPr bwMode="auto">
          <a:xfrm>
            <a:off x="4572000" y="868363"/>
            <a:ext cx="2136775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5" name="文本框 424"/>
          <p:cNvSpPr txBox="1">
            <a:spLocks noChangeArrowheads="1"/>
          </p:cNvSpPr>
          <p:nvPr/>
        </p:nvSpPr>
        <p:spPr bwMode="auto">
          <a:xfrm>
            <a:off x="193674" y="279370"/>
            <a:ext cx="1148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 Goal</a:t>
            </a:r>
            <a:endParaRPr lang="zh-CN" altLang="en-US" sz="24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pic>
        <p:nvPicPr>
          <p:cNvPr id="23557" name="图片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4" t="790" r="15683" b="-790"/>
          <a:stretch/>
        </p:blipFill>
        <p:spPr bwMode="auto">
          <a:xfrm>
            <a:off x="296863" y="868363"/>
            <a:ext cx="2129560" cy="2138362"/>
          </a:xfrm>
          <a:prstGeom prst="rect">
            <a:avLst/>
          </a:prstGeom>
          <a:blipFill>
            <a:blip r:embed="rId4"/>
            <a:stretch>
              <a:fillRect l="-262429" t="-125" r="-262429" b="-456813"/>
            </a:stretch>
          </a:blipFill>
          <a:ln>
            <a:noFill/>
          </a:ln>
        </p:spPr>
      </p:pic>
      <p:pic>
        <p:nvPicPr>
          <p:cNvPr id="23558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5225" y="3411538"/>
            <a:ext cx="2136775" cy="1436109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3635" y="3438218"/>
            <a:ext cx="2138363" cy="120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矩形 6"/>
          <p:cNvSpPr>
            <a:spLocks noChangeArrowheads="1"/>
          </p:cNvSpPr>
          <p:nvPr/>
        </p:nvSpPr>
        <p:spPr bwMode="auto">
          <a:xfrm>
            <a:off x="296863" y="3006725"/>
            <a:ext cx="2138362" cy="2136775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2" name="矩形 439"/>
          <p:cNvSpPr>
            <a:spLocks noChangeArrowheads="1"/>
          </p:cNvSpPr>
          <p:nvPr/>
        </p:nvSpPr>
        <p:spPr bwMode="auto">
          <a:xfrm>
            <a:off x="2435225" y="868363"/>
            <a:ext cx="2136775" cy="2138362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3" name="矩形 440"/>
          <p:cNvSpPr>
            <a:spLocks noChangeArrowheads="1"/>
          </p:cNvSpPr>
          <p:nvPr/>
        </p:nvSpPr>
        <p:spPr bwMode="auto">
          <a:xfrm>
            <a:off x="4572000" y="3006725"/>
            <a:ext cx="2136775" cy="2136775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4" name="矩形 441"/>
          <p:cNvSpPr>
            <a:spLocks noChangeArrowheads="1"/>
          </p:cNvSpPr>
          <p:nvPr/>
        </p:nvSpPr>
        <p:spPr bwMode="auto">
          <a:xfrm>
            <a:off x="6708775" y="868363"/>
            <a:ext cx="2138363" cy="2138362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5" name="矩形 55"/>
          <p:cNvSpPr>
            <a:spLocks noChangeArrowheads="1"/>
          </p:cNvSpPr>
          <p:nvPr/>
        </p:nvSpPr>
        <p:spPr bwMode="auto">
          <a:xfrm>
            <a:off x="2654710" y="1984645"/>
            <a:ext cx="1842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  <a:ea typeface="方正兰亭超细黑简体" pitchFamily="2" charset="-122"/>
              </a:rPr>
              <a:t>You might never know the truth until to the end.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3566" name="矩形 55"/>
          <p:cNvSpPr>
            <a:spLocks noChangeArrowheads="1"/>
          </p:cNvSpPr>
          <p:nvPr/>
        </p:nvSpPr>
        <p:spPr bwMode="auto">
          <a:xfrm>
            <a:off x="604685" y="3935003"/>
            <a:ext cx="17543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We want to present simple interface to players, which will make them feel comfortable.</a:t>
            </a:r>
            <a:endParaRPr lang="zh-CN" altLang="en-US" sz="14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3567" name="矩形 55"/>
          <p:cNvSpPr>
            <a:spLocks noChangeArrowheads="1"/>
          </p:cNvSpPr>
          <p:nvPr/>
        </p:nvSpPr>
        <p:spPr bwMode="auto">
          <a:xfrm>
            <a:off x="4668838" y="4188918"/>
            <a:ext cx="19875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05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Every level has different danger.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3568" name="矩形 55"/>
          <p:cNvSpPr>
            <a:spLocks noChangeArrowheads="1"/>
          </p:cNvSpPr>
          <p:nvPr/>
        </p:nvSpPr>
        <p:spPr bwMode="auto">
          <a:xfrm>
            <a:off x="7069138" y="1998898"/>
            <a:ext cx="1701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You will get the information which helps win from our tips and your experiences.</a:t>
            </a:r>
            <a:endParaRPr lang="zh-CN" altLang="en-US" sz="14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3569" name="矩形 7"/>
          <p:cNvSpPr>
            <a:spLocks noChangeArrowheads="1"/>
          </p:cNvSpPr>
          <p:nvPr/>
        </p:nvSpPr>
        <p:spPr bwMode="auto">
          <a:xfrm>
            <a:off x="604685" y="3411538"/>
            <a:ext cx="1884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18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Historic" panose="020B0502040204020203" pitchFamily="34" charset="0"/>
              </a:rPr>
              <a:t>Simple Style</a:t>
            </a:r>
            <a:endParaRPr lang="zh-CN" altLang="en-US" sz="1800" b="1" dirty="0">
              <a:solidFill>
                <a:srgbClr val="FFFFFF"/>
              </a:solidFill>
              <a:latin typeface="Segoe UI Black" panose="020B0A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3570" name="矩形 446"/>
          <p:cNvSpPr>
            <a:spLocks noChangeArrowheads="1"/>
          </p:cNvSpPr>
          <p:nvPr/>
        </p:nvSpPr>
        <p:spPr bwMode="auto">
          <a:xfrm>
            <a:off x="2654711" y="1250950"/>
            <a:ext cx="26678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Interesting</a:t>
            </a:r>
          </a:p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story</a:t>
            </a:r>
            <a:endParaRPr lang="zh-CN" altLang="en-US" sz="2000" b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  <p:sp>
        <p:nvSpPr>
          <p:cNvPr id="23571" name="矩形 447"/>
          <p:cNvSpPr>
            <a:spLocks noChangeArrowheads="1"/>
          </p:cNvSpPr>
          <p:nvPr/>
        </p:nvSpPr>
        <p:spPr bwMode="auto">
          <a:xfrm>
            <a:off x="4898838" y="3367226"/>
            <a:ext cx="1689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Unexpected</a:t>
            </a:r>
          </a:p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Adventure</a:t>
            </a:r>
            <a:endParaRPr lang="zh-CN" altLang="en-US" sz="2000" b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  <p:sp>
        <p:nvSpPr>
          <p:cNvPr id="23572" name="矩形 448"/>
          <p:cNvSpPr>
            <a:spLocks noChangeArrowheads="1"/>
          </p:cNvSpPr>
          <p:nvPr/>
        </p:nvSpPr>
        <p:spPr bwMode="auto">
          <a:xfrm>
            <a:off x="7069138" y="1250950"/>
            <a:ext cx="17828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Enlightening</a:t>
            </a:r>
          </a:p>
          <a:p>
            <a:pPr defTabSz="914400" eaLnBrk="1" hangingPunct="1"/>
            <a:r>
              <a:rPr lang="en-US" altLang="zh-CN" sz="2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process</a:t>
            </a:r>
            <a:endParaRPr lang="zh-CN" altLang="en-US" sz="2000" b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12"/>
          <p:cNvSpPr txBox="1">
            <a:spLocks noChangeArrowheads="1"/>
          </p:cNvSpPr>
          <p:nvPr/>
        </p:nvSpPr>
        <p:spPr bwMode="auto">
          <a:xfrm>
            <a:off x="3035202" y="2965562"/>
            <a:ext cx="29942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eaLnBrk="1" hangingPunct="1"/>
            <a:r>
              <a:rPr lang="en-US" altLang="zh-CN" sz="2000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Presented by Group 5</a:t>
            </a:r>
            <a:endParaRPr lang="zh-CN" altLang="en-US" sz="20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6" name="文本框 23"/>
          <p:cNvSpPr txBox="1">
            <a:spLocks noChangeArrowheads="1"/>
          </p:cNvSpPr>
          <p:nvPr/>
        </p:nvSpPr>
        <p:spPr bwMode="auto">
          <a:xfrm>
            <a:off x="1238781" y="1927253"/>
            <a:ext cx="6587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Thanks for watching.</a:t>
            </a:r>
            <a:endParaRPr lang="zh-CN" altLang="en-US" sz="4800" b="1" dirty="0">
              <a:solidFill>
                <a:srgbClr val="FFFFFF"/>
              </a:solidFill>
              <a:latin typeface="Segoe UI Black" panose="020B0A02040204020203" pitchFamily="34" charset="0"/>
              <a:ea typeface="方正兰亭中黑_GBK" pitchFamily="2" charset="-122"/>
            </a:endParaRPr>
          </a:p>
        </p:txBody>
      </p:sp>
      <p:pic>
        <p:nvPicPr>
          <p:cNvPr id="33797" name="直接连接符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2835275"/>
            <a:ext cx="279082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直接连接符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3433339"/>
            <a:ext cx="2792412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>
            <a:grpSpLocks/>
          </p:cNvGrpSpPr>
          <p:nvPr/>
        </p:nvGrpSpPr>
        <p:grpSpPr bwMode="auto">
          <a:xfrm>
            <a:off x="-2519363" y="107950"/>
            <a:ext cx="7473951" cy="7473950"/>
            <a:chOff x="0" y="0"/>
            <a:chExt cx="4028072" cy="4028072"/>
          </a:xfrm>
        </p:grpSpPr>
        <p:grpSp>
          <p:nvGrpSpPr>
            <p:cNvPr id="13315" name="组合 19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3316" name="椭圆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317" name="椭圆 33"/>
              <p:cNvSpPr>
                <a:spLocks noChangeArrowheads="1"/>
              </p:cNvSpPr>
              <p:nvPr/>
            </p:nvSpPr>
            <p:spPr bwMode="auto">
              <a:xfrm>
                <a:off x="80276" y="80276"/>
                <a:ext cx="511938" cy="511938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318" name="椭圆 35"/>
              <p:cNvSpPr>
                <a:spLocks noChangeArrowheads="1"/>
              </p:cNvSpPr>
              <p:nvPr/>
            </p:nvSpPr>
            <p:spPr bwMode="auto">
              <a:xfrm>
                <a:off x="160552" y="165123"/>
                <a:ext cx="351386" cy="3513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319" name="椭圆 36"/>
            <p:cNvSpPr>
              <a:spLocks noChangeArrowheads="1"/>
            </p:cNvSpPr>
            <p:nvPr/>
          </p:nvSpPr>
          <p:spPr bwMode="auto">
            <a:xfrm>
              <a:off x="1290215" y="1394596"/>
              <a:ext cx="1390318" cy="13903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320" name="文本框 23"/>
          <p:cNvSpPr txBox="1">
            <a:spLocks noChangeArrowheads="1"/>
          </p:cNvSpPr>
          <p:nvPr/>
        </p:nvSpPr>
        <p:spPr bwMode="auto">
          <a:xfrm>
            <a:off x="82550" y="3549650"/>
            <a:ext cx="19591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200" b="1" i="1" dirty="0">
                <a:solidFill>
                  <a:srgbClr val="18466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Contents</a:t>
            </a:r>
          </a:p>
        </p:txBody>
      </p:sp>
      <p:sp>
        <p:nvSpPr>
          <p:cNvPr id="13321" name="文本框 17"/>
          <p:cNvSpPr txBox="1">
            <a:spLocks noChangeArrowheads="1"/>
          </p:cNvSpPr>
          <p:nvPr/>
        </p:nvSpPr>
        <p:spPr bwMode="auto">
          <a:xfrm>
            <a:off x="6514078" y="859601"/>
            <a:ext cx="1742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2000" b="1" i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Introduction</a:t>
            </a:r>
            <a:endParaRPr lang="zh-CN" altLang="en-US" sz="2000" b="1" i="1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3322" name="文本框 18"/>
          <p:cNvSpPr txBox="1">
            <a:spLocks noChangeArrowheads="1"/>
          </p:cNvSpPr>
          <p:nvPr/>
        </p:nvSpPr>
        <p:spPr bwMode="auto">
          <a:xfrm>
            <a:off x="6514078" y="1821626"/>
            <a:ext cx="934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2000" b="1" i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Frame</a:t>
            </a:r>
            <a:endParaRPr lang="zh-CN" altLang="en-US" sz="2000" b="1" i="1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3323" name="文本框 19"/>
          <p:cNvSpPr txBox="1">
            <a:spLocks noChangeArrowheads="1"/>
          </p:cNvSpPr>
          <p:nvPr/>
        </p:nvSpPr>
        <p:spPr bwMode="auto">
          <a:xfrm>
            <a:off x="6484938" y="2882076"/>
            <a:ext cx="1372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2000" b="1" i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Challenge</a:t>
            </a:r>
            <a:endParaRPr lang="zh-CN" altLang="en-US" sz="2000" b="1" i="1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3324" name="文本框 20"/>
          <p:cNvSpPr txBox="1">
            <a:spLocks noChangeArrowheads="1"/>
          </p:cNvSpPr>
          <p:nvPr/>
        </p:nvSpPr>
        <p:spPr bwMode="auto">
          <a:xfrm>
            <a:off x="6478588" y="3882201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2000" b="1" i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Goal</a:t>
            </a:r>
            <a:endParaRPr lang="zh-CN" altLang="en-US" sz="2000" b="1" i="1" dirty="0">
              <a:solidFill>
                <a:schemeClr val="bg1"/>
              </a:solidFill>
              <a:latin typeface="Adobe Gothic Std B" pitchFamily="34" charset="-128"/>
            </a:endParaRPr>
          </a:p>
        </p:txBody>
      </p:sp>
      <p:sp>
        <p:nvSpPr>
          <p:cNvPr id="13329" name="文本框 23"/>
          <p:cNvSpPr txBox="1">
            <a:spLocks noChangeArrowheads="1"/>
          </p:cNvSpPr>
          <p:nvPr/>
        </p:nvSpPr>
        <p:spPr bwMode="auto">
          <a:xfrm>
            <a:off x="5518150" y="736600"/>
            <a:ext cx="838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i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01.</a:t>
            </a:r>
          </a:p>
        </p:txBody>
      </p:sp>
      <p:sp>
        <p:nvSpPr>
          <p:cNvPr id="13330" name="文本框 23"/>
          <p:cNvSpPr txBox="1">
            <a:spLocks noChangeArrowheads="1"/>
          </p:cNvSpPr>
          <p:nvPr/>
        </p:nvSpPr>
        <p:spPr bwMode="auto">
          <a:xfrm>
            <a:off x="5518150" y="1698625"/>
            <a:ext cx="838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i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02.</a:t>
            </a:r>
          </a:p>
        </p:txBody>
      </p:sp>
      <p:sp>
        <p:nvSpPr>
          <p:cNvPr id="13331" name="文本框 23"/>
          <p:cNvSpPr txBox="1">
            <a:spLocks noChangeArrowheads="1"/>
          </p:cNvSpPr>
          <p:nvPr/>
        </p:nvSpPr>
        <p:spPr bwMode="auto">
          <a:xfrm>
            <a:off x="5518150" y="2759075"/>
            <a:ext cx="838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i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03.</a:t>
            </a:r>
          </a:p>
        </p:txBody>
      </p:sp>
      <p:sp>
        <p:nvSpPr>
          <p:cNvPr id="13332" name="文本框 23"/>
          <p:cNvSpPr txBox="1">
            <a:spLocks noChangeArrowheads="1"/>
          </p:cNvSpPr>
          <p:nvPr/>
        </p:nvSpPr>
        <p:spPr bwMode="auto">
          <a:xfrm>
            <a:off x="5518150" y="3759200"/>
            <a:ext cx="838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3600" b="1" i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04.</a:t>
            </a:r>
          </a:p>
        </p:txBody>
      </p:sp>
      <p:pic>
        <p:nvPicPr>
          <p:cNvPr id="13333" name="直接连接符 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1377950"/>
            <a:ext cx="2268537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直接连接符 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28863"/>
            <a:ext cx="2266950" cy="1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直接连接符 4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3455988"/>
            <a:ext cx="22669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直接连接符 4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4389438"/>
            <a:ext cx="2266950" cy="1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3"/>
          <p:cNvSpPr txBox="1">
            <a:spLocks noChangeArrowheads="1"/>
          </p:cNvSpPr>
          <p:nvPr/>
        </p:nvSpPr>
        <p:spPr bwMode="auto">
          <a:xfrm>
            <a:off x="2737465" y="2042959"/>
            <a:ext cx="40559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000" b="1" i="1" dirty="0">
                <a:solidFill>
                  <a:srgbClr val="26687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01.Introduction</a:t>
            </a:r>
            <a:endParaRPr lang="zh-CN" altLang="en-US" sz="4000" b="1" i="1" dirty="0">
              <a:solidFill>
                <a:srgbClr val="266874"/>
              </a:solidFill>
              <a:latin typeface="Segoe UI Black" panose="020B0A02040204020203" pitchFamily="34" charset="0"/>
              <a:ea typeface="方正兰亭中黑_GBK" pitchFamily="2" charset="-122"/>
            </a:endParaRPr>
          </a:p>
        </p:txBody>
      </p:sp>
      <p:pic>
        <p:nvPicPr>
          <p:cNvPr id="14341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3432175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193675" y="279370"/>
            <a:ext cx="28841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1.1 Spirit of the Game</a:t>
            </a:r>
            <a:endParaRPr lang="zh-CN" altLang="en-US" sz="20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5366" name="矩形 18"/>
          <p:cNvSpPr>
            <a:spLocks noChangeArrowheads="1"/>
          </p:cNvSpPr>
          <p:nvPr/>
        </p:nvSpPr>
        <p:spPr bwMode="auto">
          <a:xfrm>
            <a:off x="4665663" y="2099931"/>
            <a:ext cx="4106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Make it Simple.</a:t>
            </a:r>
          </a:p>
          <a:p>
            <a:pPr eaLnBrk="1" hangingPunct="1"/>
            <a:endParaRPr lang="en-US" altLang="zh-CN" sz="1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Make it fun and unexpected.</a:t>
            </a:r>
          </a:p>
          <a:p>
            <a:pPr eaLnBrk="1" hangingPunct="1"/>
            <a:endParaRPr lang="en-US" altLang="zh-CN" sz="1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5368" name="直接连接符 21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1925638"/>
            <a:ext cx="27305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QQ视频20180724003943">
            <a:hlinkClick r:id="" action="ppaction://media"/>
            <a:extLst>
              <a:ext uri="{FF2B5EF4-FFF2-40B4-BE49-F238E27FC236}">
                <a16:creationId xmlns:a16="http://schemas.microsoft.com/office/drawing/2014/main" id="{9D23020E-DC8A-497D-8F3D-F3FA8B21B7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9296" y="639505"/>
            <a:ext cx="7577469" cy="4121180"/>
          </a:xfrm>
          <a:prstGeom prst="rect">
            <a:avLst/>
          </a:prstGeom>
        </p:spPr>
      </p:pic>
      <p:pic>
        <p:nvPicPr>
          <p:cNvPr id="7" name="QQ视频20180724003947">
            <a:hlinkClick r:id="" action="ppaction://media"/>
            <a:extLst>
              <a:ext uri="{FF2B5EF4-FFF2-40B4-BE49-F238E27FC236}">
                <a16:creationId xmlns:a16="http://schemas.microsoft.com/office/drawing/2014/main" id="{B891D2F9-61E6-4F31-8B70-53CA6FC4B8B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09296" y="687530"/>
            <a:ext cx="7577469" cy="407315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193675" y="279370"/>
            <a:ext cx="1872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1.2 Character</a:t>
            </a:r>
            <a:endParaRPr lang="zh-CN" altLang="en-US" sz="20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5365" name="矩形 17"/>
          <p:cNvSpPr>
            <a:spLocks noChangeArrowheads="1"/>
          </p:cNvSpPr>
          <p:nvPr/>
        </p:nvSpPr>
        <p:spPr bwMode="auto">
          <a:xfrm>
            <a:off x="4665663" y="2730654"/>
            <a:ext cx="41068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You are a hero heading towards the unknown treasure.</a:t>
            </a:r>
          </a:p>
        </p:txBody>
      </p:sp>
      <p:sp>
        <p:nvSpPr>
          <p:cNvPr id="15367" name="矩形 3"/>
          <p:cNvSpPr>
            <a:spLocks noChangeArrowheads="1"/>
          </p:cNvSpPr>
          <p:nvPr/>
        </p:nvSpPr>
        <p:spPr bwMode="auto">
          <a:xfrm>
            <a:off x="4639350" y="1418293"/>
            <a:ext cx="2852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/>
            <a:r>
              <a:rPr lang="en-US" altLang="zh-CN" sz="28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You are a hero.</a:t>
            </a:r>
            <a:endParaRPr lang="zh-CN" altLang="en-US" sz="2800" b="1" dirty="0">
              <a:solidFill>
                <a:srgbClr val="FFFFFF"/>
              </a:solidFill>
              <a:latin typeface="Segoe UI Black" panose="020B0A02040204020203" pitchFamily="34" charset="0"/>
            </a:endParaRPr>
          </a:p>
        </p:txBody>
      </p:sp>
      <p:pic>
        <p:nvPicPr>
          <p:cNvPr id="15368" name="直接连接符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1925638"/>
            <a:ext cx="27305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34"/>
          <p:cNvGrpSpPr>
            <a:grpSpLocks/>
          </p:cNvGrpSpPr>
          <p:nvPr/>
        </p:nvGrpSpPr>
        <p:grpSpPr bwMode="auto">
          <a:xfrm>
            <a:off x="1441854" y="1286489"/>
            <a:ext cx="1865313" cy="1865313"/>
            <a:chOff x="0" y="0"/>
            <a:chExt cx="4028072" cy="4028072"/>
          </a:xfrm>
        </p:grpSpPr>
        <p:grpSp>
          <p:nvGrpSpPr>
            <p:cNvPr id="12" name="组合 35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4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椭圆 38"/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椭圆 39"/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椭圆 36"/>
            <p:cNvSpPr>
              <a:spLocks noChangeArrowheads="1"/>
            </p:cNvSpPr>
            <p:nvPr/>
          </p:nvSpPr>
          <p:spPr bwMode="auto">
            <a:xfrm>
              <a:off x="1288983" y="1395256"/>
              <a:ext cx="1391827" cy="138839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 bwMode="auto">
          <a:xfrm>
            <a:off x="1740767" y="1579595"/>
            <a:ext cx="1267485" cy="1292783"/>
          </a:xfrm>
          <a:prstGeom prst="ellipse">
            <a:avLst/>
          </a:prstGeom>
          <a:blipFill dpi="0" rotWithShape="1">
            <a:blip r:embed="rId3"/>
            <a:srcRect/>
            <a:stretch>
              <a:fillRect l="-279471" t="-55818" r="-245387" b="-401120"/>
            </a:stretch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2009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4"/>
          <p:cNvGrpSpPr>
            <a:grpSpLocks/>
          </p:cNvGrpSpPr>
          <p:nvPr/>
        </p:nvGrpSpPr>
        <p:grpSpPr bwMode="auto">
          <a:xfrm>
            <a:off x="6566918" y="1057275"/>
            <a:ext cx="1865313" cy="1865313"/>
            <a:chOff x="0" y="0"/>
            <a:chExt cx="4028072" cy="4028072"/>
          </a:xfrm>
        </p:grpSpPr>
        <p:grpSp>
          <p:nvGrpSpPr>
            <p:cNvPr id="19459" name="组合 35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9460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461" name="椭圆 38"/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462" name="椭圆 39"/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463" name="椭圆 36"/>
            <p:cNvSpPr>
              <a:spLocks noChangeArrowheads="1"/>
            </p:cNvSpPr>
            <p:nvPr/>
          </p:nvSpPr>
          <p:spPr bwMode="auto">
            <a:xfrm>
              <a:off x="1288983" y="1395256"/>
              <a:ext cx="1391827" cy="138839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9464" name="组合 28"/>
          <p:cNvGrpSpPr>
            <a:grpSpLocks/>
          </p:cNvGrpSpPr>
          <p:nvPr/>
        </p:nvGrpSpPr>
        <p:grpSpPr bwMode="auto">
          <a:xfrm>
            <a:off x="4525739" y="1062038"/>
            <a:ext cx="1866900" cy="1865312"/>
            <a:chOff x="0" y="0"/>
            <a:chExt cx="4028072" cy="4028072"/>
          </a:xfrm>
        </p:grpSpPr>
        <p:grpSp>
          <p:nvGrpSpPr>
            <p:cNvPr id="19465" name="组合 29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9466" name="椭圆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467" name="椭圆 32"/>
              <p:cNvSpPr>
                <a:spLocks noChangeArrowheads="1"/>
              </p:cNvSpPr>
              <p:nvPr/>
            </p:nvSpPr>
            <p:spPr bwMode="auto">
              <a:xfrm>
                <a:off x="80058" y="80126"/>
                <a:ext cx="512373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468" name="椭圆 33"/>
              <p:cNvSpPr>
                <a:spLocks noChangeArrowheads="1"/>
              </p:cNvSpPr>
              <p:nvPr/>
            </p:nvSpPr>
            <p:spPr bwMode="auto">
              <a:xfrm>
                <a:off x="160688" y="164832"/>
                <a:ext cx="351113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469" name="椭圆 30"/>
            <p:cNvSpPr>
              <a:spLocks noChangeArrowheads="1"/>
            </p:cNvSpPr>
            <p:nvPr/>
          </p:nvSpPr>
          <p:spPr bwMode="auto">
            <a:xfrm>
              <a:off x="1291311" y="1395255"/>
              <a:ext cx="1390644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9470" name="组合 22"/>
          <p:cNvGrpSpPr>
            <a:grpSpLocks/>
          </p:cNvGrpSpPr>
          <p:nvPr/>
        </p:nvGrpSpPr>
        <p:grpSpPr bwMode="auto">
          <a:xfrm>
            <a:off x="463417" y="1062038"/>
            <a:ext cx="1865312" cy="1865312"/>
            <a:chOff x="0" y="0"/>
            <a:chExt cx="4028072" cy="4028072"/>
          </a:xfrm>
        </p:grpSpPr>
        <p:grpSp>
          <p:nvGrpSpPr>
            <p:cNvPr id="19471" name="组合 23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9472" name="椭圆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3" name="椭圆 26"/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4" name="椭圆 27"/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475" name="椭圆 24"/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476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77" name="文本框 95"/>
          <p:cNvSpPr txBox="1">
            <a:spLocks noChangeArrowheads="1"/>
          </p:cNvSpPr>
          <p:nvPr/>
        </p:nvSpPr>
        <p:spPr bwMode="auto">
          <a:xfrm>
            <a:off x="193675" y="279370"/>
            <a:ext cx="1612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1.3 Control</a:t>
            </a:r>
            <a:endParaRPr lang="zh-CN" altLang="en-US" sz="20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grpSp>
        <p:nvGrpSpPr>
          <p:cNvPr id="19480" name="组合 4"/>
          <p:cNvGrpSpPr>
            <a:grpSpLocks/>
          </p:cNvGrpSpPr>
          <p:nvPr/>
        </p:nvGrpSpPr>
        <p:grpSpPr bwMode="auto">
          <a:xfrm>
            <a:off x="758692" y="2992438"/>
            <a:ext cx="1195387" cy="338554"/>
            <a:chOff x="0" y="0"/>
            <a:chExt cx="1195387" cy="338554"/>
          </a:xfrm>
        </p:grpSpPr>
        <p:sp>
          <p:nvSpPr>
            <p:cNvPr id="19481" name="圆角矩形 121"/>
            <p:cNvSpPr>
              <a:spLocks noChangeArrowheads="1"/>
            </p:cNvSpPr>
            <p:nvPr/>
          </p:nvSpPr>
          <p:spPr bwMode="auto">
            <a:xfrm>
              <a:off x="0" y="4762"/>
              <a:ext cx="1195387" cy="330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2" name="矩形 108"/>
            <p:cNvSpPr>
              <a:spLocks noChangeArrowheads="1"/>
            </p:cNvSpPr>
            <p:nvPr/>
          </p:nvSpPr>
          <p:spPr bwMode="auto">
            <a:xfrm>
              <a:off x="92075" y="0"/>
              <a:ext cx="10334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rgbClr val="1F576D"/>
                  </a:solidFill>
                </a:rPr>
                <a:t>Mouse</a:t>
              </a:r>
              <a:endParaRPr lang="zh-CN" altLang="en-US" sz="1600" b="1" dirty="0">
                <a:solidFill>
                  <a:srgbClr val="1F576D"/>
                </a:solidFill>
              </a:endParaRPr>
            </a:p>
          </p:txBody>
        </p:sp>
      </p:grpSp>
      <p:grpSp>
        <p:nvGrpSpPr>
          <p:cNvPr id="19483" name="组合 6"/>
          <p:cNvGrpSpPr>
            <a:grpSpLocks/>
          </p:cNvGrpSpPr>
          <p:nvPr/>
        </p:nvGrpSpPr>
        <p:grpSpPr bwMode="auto">
          <a:xfrm>
            <a:off x="6886006" y="2998788"/>
            <a:ext cx="1195387" cy="338554"/>
            <a:chOff x="0" y="0"/>
            <a:chExt cx="1195387" cy="338554"/>
          </a:xfrm>
        </p:grpSpPr>
        <p:sp>
          <p:nvSpPr>
            <p:cNvPr id="19484" name="圆角矩形 124"/>
            <p:cNvSpPr>
              <a:spLocks noChangeArrowheads="1"/>
            </p:cNvSpPr>
            <p:nvPr/>
          </p:nvSpPr>
          <p:spPr bwMode="auto">
            <a:xfrm>
              <a:off x="0" y="3175"/>
              <a:ext cx="1195387" cy="331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矩形 109"/>
            <p:cNvSpPr>
              <a:spLocks noChangeArrowheads="1"/>
            </p:cNvSpPr>
            <p:nvPr/>
          </p:nvSpPr>
          <p:spPr bwMode="auto">
            <a:xfrm>
              <a:off x="236504" y="0"/>
              <a:ext cx="7457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rgbClr val="1F576D"/>
                  </a:solidFill>
                </a:rPr>
                <a:t>D</a:t>
              </a:r>
              <a:endParaRPr lang="zh-CN" altLang="en-US" sz="1600" b="1" dirty="0">
                <a:solidFill>
                  <a:srgbClr val="1F576D"/>
                </a:solidFill>
              </a:endParaRPr>
            </a:p>
          </p:txBody>
        </p:sp>
      </p:grpSp>
      <p:grpSp>
        <p:nvGrpSpPr>
          <p:cNvPr id="19486" name="组合 5"/>
          <p:cNvGrpSpPr>
            <a:grpSpLocks/>
          </p:cNvGrpSpPr>
          <p:nvPr/>
        </p:nvGrpSpPr>
        <p:grpSpPr bwMode="auto">
          <a:xfrm>
            <a:off x="4838476" y="2998788"/>
            <a:ext cx="1195388" cy="338554"/>
            <a:chOff x="0" y="0"/>
            <a:chExt cx="1195387" cy="338554"/>
          </a:xfrm>
        </p:grpSpPr>
        <p:sp>
          <p:nvSpPr>
            <p:cNvPr id="19487" name="圆角矩形 127"/>
            <p:cNvSpPr>
              <a:spLocks noChangeArrowheads="1"/>
            </p:cNvSpPr>
            <p:nvPr/>
          </p:nvSpPr>
          <p:spPr bwMode="auto">
            <a:xfrm>
              <a:off x="0" y="4762"/>
              <a:ext cx="1195387" cy="330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8" name="矩形 110"/>
            <p:cNvSpPr>
              <a:spLocks noChangeArrowheads="1"/>
            </p:cNvSpPr>
            <p:nvPr/>
          </p:nvSpPr>
          <p:spPr bwMode="auto">
            <a:xfrm>
              <a:off x="195263" y="0"/>
              <a:ext cx="7992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rgbClr val="1F576D"/>
                  </a:solidFill>
                </a:rPr>
                <a:t>A </a:t>
              </a:r>
              <a:endParaRPr lang="zh-CN" altLang="en-US" sz="1600" b="1" dirty="0">
                <a:solidFill>
                  <a:srgbClr val="1F576D"/>
                </a:solidFill>
              </a:endParaRPr>
            </a:p>
          </p:txBody>
        </p:sp>
      </p:grpSp>
      <p:sp>
        <p:nvSpPr>
          <p:cNvPr id="19489" name="矩形 129"/>
          <p:cNvSpPr>
            <a:spLocks noChangeArrowheads="1"/>
          </p:cNvSpPr>
          <p:nvPr/>
        </p:nvSpPr>
        <p:spPr bwMode="auto">
          <a:xfrm>
            <a:off x="639629" y="3611563"/>
            <a:ext cx="1528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Do as you can</a:t>
            </a:r>
          </a:p>
        </p:txBody>
      </p:sp>
      <p:sp>
        <p:nvSpPr>
          <p:cNvPr id="19491" name="矩形 131"/>
          <p:cNvSpPr>
            <a:spLocks noChangeArrowheads="1"/>
          </p:cNvSpPr>
          <p:nvPr/>
        </p:nvSpPr>
        <p:spPr bwMode="auto">
          <a:xfrm>
            <a:off x="6566918" y="3642340"/>
            <a:ext cx="19428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Go towards the right</a:t>
            </a:r>
          </a:p>
        </p:txBody>
      </p:sp>
      <p:sp>
        <p:nvSpPr>
          <p:cNvPr id="19493" name="文本框 133"/>
          <p:cNvSpPr txBox="1">
            <a:spLocks noChangeArrowheads="1"/>
          </p:cNvSpPr>
          <p:nvPr/>
        </p:nvSpPr>
        <p:spPr bwMode="auto">
          <a:xfrm>
            <a:off x="4544638" y="3641828"/>
            <a:ext cx="1803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towards the left</a:t>
            </a:r>
          </a:p>
        </p:txBody>
      </p:sp>
      <p:grpSp>
        <p:nvGrpSpPr>
          <p:cNvPr id="41" name="组合 22"/>
          <p:cNvGrpSpPr>
            <a:grpSpLocks/>
          </p:cNvGrpSpPr>
          <p:nvPr/>
        </p:nvGrpSpPr>
        <p:grpSpPr bwMode="auto">
          <a:xfrm>
            <a:off x="2488813" y="1052210"/>
            <a:ext cx="1865312" cy="1865312"/>
            <a:chOff x="0" y="0"/>
            <a:chExt cx="4028072" cy="4028072"/>
          </a:xfrm>
        </p:grpSpPr>
        <p:grpSp>
          <p:nvGrpSpPr>
            <p:cNvPr id="42" name="组合 23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44" name="椭圆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椭圆 26"/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椭圆 27"/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3" name="椭圆 24"/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合 4"/>
          <p:cNvGrpSpPr>
            <a:grpSpLocks/>
          </p:cNvGrpSpPr>
          <p:nvPr/>
        </p:nvGrpSpPr>
        <p:grpSpPr bwMode="auto">
          <a:xfrm>
            <a:off x="2784088" y="2982610"/>
            <a:ext cx="1195387" cy="338554"/>
            <a:chOff x="0" y="0"/>
            <a:chExt cx="1195387" cy="338554"/>
          </a:xfrm>
        </p:grpSpPr>
        <p:sp>
          <p:nvSpPr>
            <p:cNvPr id="49" name="圆角矩形 121"/>
            <p:cNvSpPr>
              <a:spLocks noChangeArrowheads="1"/>
            </p:cNvSpPr>
            <p:nvPr/>
          </p:nvSpPr>
          <p:spPr bwMode="auto">
            <a:xfrm>
              <a:off x="0" y="4762"/>
              <a:ext cx="1195387" cy="330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矩形 108"/>
            <p:cNvSpPr>
              <a:spLocks noChangeArrowheads="1"/>
            </p:cNvSpPr>
            <p:nvPr/>
          </p:nvSpPr>
          <p:spPr bwMode="auto">
            <a:xfrm>
              <a:off x="92075" y="0"/>
              <a:ext cx="10334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rgbClr val="1F576D"/>
                  </a:solidFill>
                </a:rPr>
                <a:t>W</a:t>
              </a:r>
              <a:endParaRPr lang="zh-CN" altLang="en-US" sz="1600" b="1" dirty="0">
                <a:solidFill>
                  <a:srgbClr val="1F576D"/>
                </a:solidFill>
              </a:endParaRPr>
            </a:p>
          </p:txBody>
        </p:sp>
      </p:grpSp>
      <p:sp>
        <p:nvSpPr>
          <p:cNvPr id="51" name="矩形 129"/>
          <p:cNvSpPr>
            <a:spLocks noChangeArrowheads="1"/>
          </p:cNvSpPr>
          <p:nvPr/>
        </p:nvSpPr>
        <p:spPr bwMode="auto">
          <a:xfrm>
            <a:off x="2665025" y="3601735"/>
            <a:ext cx="15287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Jump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762330" y="1343539"/>
            <a:ext cx="1267485" cy="129278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107" t="-11263" r="-28107" b="-11263"/>
            </a:stretch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2787726" y="1341438"/>
            <a:ext cx="1267485" cy="1292783"/>
          </a:xfrm>
          <a:prstGeom prst="ellipse">
            <a:avLst/>
          </a:prstGeom>
          <a:blipFill dpi="0" rotWithShape="1">
            <a:blip r:embed="rId3"/>
            <a:srcRect/>
            <a:stretch>
              <a:fillRect l="-49409" t="-125" r="-475449" b="-456813"/>
            </a:stretch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 flipH="1">
            <a:off x="4825444" y="1338474"/>
            <a:ext cx="1267485" cy="1292783"/>
          </a:xfrm>
          <a:prstGeom prst="ellipse">
            <a:avLst/>
          </a:prstGeom>
          <a:blipFill dpi="0" rotWithShape="1">
            <a:blip r:embed="rId4"/>
            <a:srcRect/>
            <a:stretch>
              <a:fillRect l="-279471" t="-55818" r="-245387" b="-401120"/>
            </a:stretch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865831" y="1350381"/>
            <a:ext cx="1267485" cy="1292783"/>
          </a:xfrm>
          <a:prstGeom prst="ellipse">
            <a:avLst/>
          </a:prstGeom>
          <a:blipFill dpi="0" rotWithShape="1">
            <a:blip r:embed="rId4"/>
            <a:srcRect/>
            <a:stretch>
              <a:fillRect l="-279471" t="-55818" r="-245387" b="-401120"/>
            </a:stretch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1949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197732" y="279370"/>
            <a:ext cx="1290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1.4 Logic</a:t>
            </a:r>
            <a:endParaRPr lang="zh-CN" altLang="en-US" sz="20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24581" name="矩形 54"/>
          <p:cNvSpPr>
            <a:spLocks noChangeArrowheads="1"/>
          </p:cNvSpPr>
          <p:nvPr/>
        </p:nvSpPr>
        <p:spPr bwMode="auto">
          <a:xfrm>
            <a:off x="563563" y="841376"/>
            <a:ext cx="7927975" cy="2395537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4582" name="组合 2"/>
          <p:cNvGrpSpPr>
            <a:grpSpLocks/>
          </p:cNvGrpSpPr>
          <p:nvPr/>
        </p:nvGrpSpPr>
        <p:grpSpPr bwMode="auto">
          <a:xfrm>
            <a:off x="1958975" y="3913188"/>
            <a:ext cx="5226050" cy="647700"/>
            <a:chOff x="0" y="0"/>
            <a:chExt cx="5226996" cy="369651"/>
          </a:xfrm>
        </p:grpSpPr>
        <p:sp>
          <p:nvSpPr>
            <p:cNvPr id="24583" name="椭圆 57"/>
            <p:cNvSpPr>
              <a:spLocks noChangeArrowheads="1"/>
            </p:cNvSpPr>
            <p:nvPr/>
          </p:nvSpPr>
          <p:spPr bwMode="auto">
            <a:xfrm>
              <a:off x="0" y="0"/>
              <a:ext cx="5226996" cy="369651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584" name="椭圆 58"/>
            <p:cNvSpPr>
              <a:spLocks noChangeArrowheads="1"/>
            </p:cNvSpPr>
            <p:nvPr/>
          </p:nvSpPr>
          <p:spPr bwMode="auto">
            <a:xfrm>
              <a:off x="408062" y="28992"/>
              <a:ext cx="4410873" cy="311667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585" name="椭圆 59"/>
            <p:cNvSpPr>
              <a:spLocks noChangeArrowheads="1"/>
            </p:cNvSpPr>
            <p:nvPr/>
          </p:nvSpPr>
          <p:spPr bwMode="auto">
            <a:xfrm>
              <a:off x="754199" y="53454"/>
              <a:ext cx="3718598" cy="262742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586" name="椭圆 60"/>
            <p:cNvSpPr>
              <a:spLocks noChangeArrowheads="1"/>
            </p:cNvSpPr>
            <p:nvPr/>
          </p:nvSpPr>
          <p:spPr bwMode="auto">
            <a:xfrm>
              <a:off x="1079695" y="76105"/>
              <a:ext cx="3067605" cy="217442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587" name="椭圆 61"/>
            <p:cNvSpPr>
              <a:spLocks noChangeArrowheads="1"/>
            </p:cNvSpPr>
            <p:nvPr/>
          </p:nvSpPr>
          <p:spPr bwMode="auto">
            <a:xfrm>
              <a:off x="1452826" y="102379"/>
              <a:ext cx="2321345" cy="164893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4592" name="矩形 117"/>
          <p:cNvSpPr>
            <a:spLocks noChangeArrowheads="1"/>
          </p:cNvSpPr>
          <p:nvPr/>
        </p:nvSpPr>
        <p:spPr bwMode="auto">
          <a:xfrm>
            <a:off x="700088" y="2281238"/>
            <a:ext cx="30670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When you arrive at the  stair with your courage and wisdom, you will be the  winner.</a:t>
            </a:r>
          </a:p>
        </p:txBody>
      </p:sp>
      <p:grpSp>
        <p:nvGrpSpPr>
          <p:cNvPr id="24593" name="Hexagon 16"/>
          <p:cNvGrpSpPr>
            <a:grpSpLocks/>
          </p:cNvGrpSpPr>
          <p:nvPr/>
        </p:nvGrpSpPr>
        <p:grpSpPr bwMode="auto">
          <a:xfrm>
            <a:off x="749300" y="809626"/>
            <a:ext cx="2066925" cy="1920875"/>
            <a:chOff x="0" y="0"/>
            <a:chExt cx="1302" cy="1210"/>
          </a:xfrm>
        </p:grpSpPr>
        <p:pic>
          <p:nvPicPr>
            <p:cNvPr id="24594" name="Hexagon 1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02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542" y="280"/>
              <a:ext cx="466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lang="en-US" altLang="zh-CN" sz="1400" b="1">
                <a:solidFill>
                  <a:srgbClr val="181818"/>
                </a:solidFill>
                <a:latin typeface="Calibri" pitchFamily="34" charset="0"/>
                <a:ea typeface="方正兰亭特黑简体"/>
                <a:cs typeface="方正兰亭特黑简体"/>
              </a:endParaRPr>
            </a:p>
          </p:txBody>
        </p:sp>
      </p:grpSp>
      <p:grpSp>
        <p:nvGrpSpPr>
          <p:cNvPr id="24596" name="Hexagon 16"/>
          <p:cNvGrpSpPr>
            <a:grpSpLocks/>
          </p:cNvGrpSpPr>
          <p:nvPr/>
        </p:nvGrpSpPr>
        <p:grpSpPr bwMode="auto">
          <a:xfrm>
            <a:off x="5705475" y="809626"/>
            <a:ext cx="2066925" cy="1920875"/>
            <a:chOff x="0" y="0"/>
            <a:chExt cx="1302" cy="1210"/>
          </a:xfrm>
        </p:grpSpPr>
        <p:pic>
          <p:nvPicPr>
            <p:cNvPr id="24597" name="Hexagon 1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02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545" y="280"/>
              <a:ext cx="466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lang="en-US" altLang="zh-CN" sz="1400" b="1">
                <a:solidFill>
                  <a:srgbClr val="181818"/>
                </a:solidFill>
                <a:latin typeface="Calibri" pitchFamily="34" charset="0"/>
                <a:ea typeface="方正兰亭特黑简体"/>
                <a:cs typeface="方正兰亭特黑简体"/>
              </a:endParaRPr>
            </a:p>
          </p:txBody>
        </p:sp>
      </p:grpSp>
      <p:sp>
        <p:nvSpPr>
          <p:cNvPr id="24599" name="矩形 117"/>
          <p:cNvSpPr>
            <a:spLocks noChangeArrowheads="1"/>
          </p:cNvSpPr>
          <p:nvPr/>
        </p:nvSpPr>
        <p:spPr bwMode="auto">
          <a:xfrm>
            <a:off x="5879580" y="2370138"/>
            <a:ext cx="3067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There might be traps and other               kinds of danger on your way.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550988" y="1411288"/>
            <a:ext cx="865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26687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WIN</a:t>
            </a:r>
            <a:endParaRPr lang="zh-CN" altLang="en-US" sz="2400" dirty="0">
              <a:solidFill>
                <a:srgbClr val="266874"/>
              </a:solidFill>
              <a:latin typeface="Segoe UI Black" panose="020B0A02040204020203" pitchFamily="34" charset="0"/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511924" y="1398587"/>
            <a:ext cx="9581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26687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LOSE</a:t>
            </a:r>
            <a:endParaRPr lang="zh-CN" altLang="en-US" sz="2400" dirty="0">
              <a:solidFill>
                <a:srgbClr val="266874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578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3"/>
          <p:cNvSpPr txBox="1">
            <a:spLocks noChangeArrowheads="1"/>
          </p:cNvSpPr>
          <p:nvPr/>
        </p:nvSpPr>
        <p:spPr bwMode="auto">
          <a:xfrm>
            <a:off x="3373714" y="2012490"/>
            <a:ext cx="253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000" b="1" i="1" dirty="0">
                <a:solidFill>
                  <a:srgbClr val="26687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02.Frame</a:t>
            </a:r>
            <a:endParaRPr lang="zh-CN" altLang="en-US" sz="4000" b="1" i="1" dirty="0">
              <a:solidFill>
                <a:srgbClr val="266874"/>
              </a:solidFill>
              <a:latin typeface="Segoe UI Black" panose="020B0A02040204020203" pitchFamily="34" charset="0"/>
              <a:ea typeface="方正兰亭中黑_GBK" pitchFamily="2" charset="-122"/>
            </a:endParaRPr>
          </a:p>
        </p:txBody>
      </p:sp>
      <p:pic>
        <p:nvPicPr>
          <p:cNvPr id="21509" name="直接连接符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35275"/>
            <a:ext cx="401637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直接连接符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3432175"/>
            <a:ext cx="4017963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3" name="任意多边形 427"/>
          <p:cNvGrpSpPr>
            <a:grpSpLocks/>
          </p:cNvGrpSpPr>
          <p:nvPr/>
        </p:nvGrpSpPr>
        <p:grpSpPr bwMode="auto">
          <a:xfrm>
            <a:off x="4163885" y="1612900"/>
            <a:ext cx="1530350" cy="968375"/>
            <a:chOff x="0" y="0"/>
            <a:chExt cx="964" cy="610"/>
          </a:xfrm>
        </p:grpSpPr>
        <p:pic>
          <p:nvPicPr>
            <p:cNvPr id="22534" name="任意多边形 4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4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6" y="9"/>
              <a:ext cx="936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lang="zh-CN" altLang="en-US" sz="1400" b="1">
                <a:solidFill>
                  <a:srgbClr val="181818"/>
                </a:solidFill>
                <a:latin typeface="Calibri" pitchFamily="34" charset="0"/>
                <a:ea typeface="方正兰亭特黑简体"/>
                <a:cs typeface="方正兰亭特黑简体"/>
              </a:endParaRPr>
            </a:p>
          </p:txBody>
        </p:sp>
      </p:grpSp>
      <p:grpSp>
        <p:nvGrpSpPr>
          <p:cNvPr id="22536" name="任意多边形 428"/>
          <p:cNvGrpSpPr>
            <a:grpSpLocks/>
          </p:cNvGrpSpPr>
          <p:nvPr/>
        </p:nvGrpSpPr>
        <p:grpSpPr bwMode="auto">
          <a:xfrm>
            <a:off x="5425942" y="1616087"/>
            <a:ext cx="1530350" cy="968375"/>
            <a:chOff x="0" y="0"/>
            <a:chExt cx="964" cy="610"/>
          </a:xfrm>
        </p:grpSpPr>
        <p:pic>
          <p:nvPicPr>
            <p:cNvPr id="22537" name="任意多边形 42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4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8" y="9"/>
              <a:ext cx="936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endParaRPr lang="zh-CN" altLang="en-US" sz="1400" b="1">
                <a:solidFill>
                  <a:srgbClr val="181818"/>
                </a:solidFill>
                <a:latin typeface="Calibri" pitchFamily="34" charset="0"/>
                <a:ea typeface="方正兰亭特黑简体"/>
                <a:cs typeface="方正兰亭特黑简体"/>
              </a:endParaRPr>
            </a:p>
          </p:txBody>
        </p:sp>
      </p:grpSp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78671" y="279370"/>
            <a:ext cx="19992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 Components</a:t>
            </a:r>
            <a:endParaRPr lang="zh-CN" altLang="en-US" sz="2000" b="1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grpSp>
        <p:nvGrpSpPr>
          <p:cNvPr id="22542" name="组合 3"/>
          <p:cNvGrpSpPr>
            <a:grpSpLocks/>
          </p:cNvGrpSpPr>
          <p:nvPr/>
        </p:nvGrpSpPr>
        <p:grpSpPr bwMode="auto">
          <a:xfrm>
            <a:off x="109538" y="1327150"/>
            <a:ext cx="3533775" cy="3221038"/>
            <a:chOff x="0" y="0"/>
            <a:chExt cx="3965575" cy="3616293"/>
          </a:xfrm>
        </p:grpSpPr>
        <p:pic>
          <p:nvPicPr>
            <p:cNvPr id="22543" name="Group 20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31" y="1996"/>
              <a:ext cx="2907376" cy="3613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4" name="Rectangle 207"/>
            <p:cNvSpPr>
              <a:spLocks noChangeArrowheads="1"/>
            </p:cNvSpPr>
            <p:nvPr/>
          </p:nvSpPr>
          <p:spPr bwMode="auto">
            <a:xfrm>
              <a:off x="792758" y="2270654"/>
              <a:ext cx="16034" cy="4455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45" name="Rectangle 208"/>
            <p:cNvSpPr>
              <a:spLocks noChangeArrowheads="1"/>
            </p:cNvSpPr>
            <p:nvPr/>
          </p:nvSpPr>
          <p:spPr bwMode="auto">
            <a:xfrm>
              <a:off x="892521" y="2258178"/>
              <a:ext cx="24941" cy="6594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46" name="Rectangle 209"/>
            <p:cNvSpPr>
              <a:spLocks noChangeArrowheads="1"/>
            </p:cNvSpPr>
            <p:nvPr/>
          </p:nvSpPr>
          <p:spPr bwMode="auto">
            <a:xfrm>
              <a:off x="924588" y="2270654"/>
              <a:ext cx="16034" cy="4455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47" name="Rectangle 210"/>
            <p:cNvSpPr>
              <a:spLocks noChangeArrowheads="1"/>
            </p:cNvSpPr>
            <p:nvPr/>
          </p:nvSpPr>
          <p:spPr bwMode="auto">
            <a:xfrm>
              <a:off x="1211407" y="1864289"/>
              <a:ext cx="39193" cy="1247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48" name="Rectangle 211"/>
            <p:cNvSpPr>
              <a:spLocks noChangeArrowheads="1"/>
            </p:cNvSpPr>
            <p:nvPr/>
          </p:nvSpPr>
          <p:spPr bwMode="auto">
            <a:xfrm>
              <a:off x="1181121" y="1837555"/>
              <a:ext cx="23160" cy="6594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49" name="Rectangle 212"/>
            <p:cNvSpPr>
              <a:spLocks noChangeArrowheads="1"/>
            </p:cNvSpPr>
            <p:nvPr/>
          </p:nvSpPr>
          <p:spPr bwMode="auto">
            <a:xfrm>
              <a:off x="1159743" y="1848249"/>
              <a:ext cx="14252" cy="4455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0" name="Rectangle 213"/>
            <p:cNvSpPr>
              <a:spLocks noChangeArrowheads="1"/>
            </p:cNvSpPr>
            <p:nvPr/>
          </p:nvSpPr>
          <p:spPr bwMode="auto">
            <a:xfrm>
              <a:off x="1257725" y="1837555"/>
              <a:ext cx="24941" cy="6594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1" name="Rectangle 214"/>
            <p:cNvSpPr>
              <a:spLocks noChangeArrowheads="1"/>
            </p:cNvSpPr>
            <p:nvPr/>
          </p:nvSpPr>
          <p:spPr bwMode="auto">
            <a:xfrm>
              <a:off x="1288010" y="1848249"/>
              <a:ext cx="17815" cy="4455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2" name="Rectangle 215"/>
            <p:cNvSpPr>
              <a:spLocks noChangeArrowheads="1"/>
            </p:cNvSpPr>
            <p:nvPr/>
          </p:nvSpPr>
          <p:spPr bwMode="auto">
            <a:xfrm>
              <a:off x="1040384" y="1183449"/>
              <a:ext cx="37411" cy="1247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3" name="Rectangle 216"/>
            <p:cNvSpPr>
              <a:spLocks noChangeArrowheads="1"/>
            </p:cNvSpPr>
            <p:nvPr/>
          </p:nvSpPr>
          <p:spPr bwMode="auto">
            <a:xfrm>
              <a:off x="1008318" y="1156715"/>
              <a:ext cx="24941" cy="6594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4" name="Rectangle 217"/>
            <p:cNvSpPr>
              <a:spLocks noChangeArrowheads="1"/>
            </p:cNvSpPr>
            <p:nvPr/>
          </p:nvSpPr>
          <p:spPr bwMode="auto">
            <a:xfrm>
              <a:off x="985158" y="1167409"/>
              <a:ext cx="16034" cy="4455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5" name="Rectangle 218"/>
            <p:cNvSpPr>
              <a:spLocks noChangeArrowheads="1"/>
            </p:cNvSpPr>
            <p:nvPr/>
          </p:nvSpPr>
          <p:spPr bwMode="auto">
            <a:xfrm>
              <a:off x="1086703" y="1156715"/>
              <a:ext cx="24941" cy="6594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6" name="Rectangle 219"/>
            <p:cNvSpPr>
              <a:spLocks noChangeArrowheads="1"/>
            </p:cNvSpPr>
            <p:nvPr/>
          </p:nvSpPr>
          <p:spPr bwMode="auto">
            <a:xfrm>
              <a:off x="1116988" y="1167409"/>
              <a:ext cx="16034" cy="4455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7" name="Rectangle 220"/>
            <p:cNvSpPr>
              <a:spLocks noChangeArrowheads="1"/>
            </p:cNvSpPr>
            <p:nvPr/>
          </p:nvSpPr>
          <p:spPr bwMode="auto">
            <a:xfrm>
              <a:off x="1540980" y="2026479"/>
              <a:ext cx="24941" cy="712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8" name="Rectangle 221"/>
            <p:cNvSpPr>
              <a:spLocks noChangeArrowheads="1"/>
            </p:cNvSpPr>
            <p:nvPr/>
          </p:nvSpPr>
          <p:spPr bwMode="auto">
            <a:xfrm>
              <a:off x="1523165" y="2010438"/>
              <a:ext cx="14252" cy="3921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59" name="Rectangle 222"/>
            <p:cNvSpPr>
              <a:spLocks noChangeArrowheads="1"/>
            </p:cNvSpPr>
            <p:nvPr/>
          </p:nvSpPr>
          <p:spPr bwMode="auto">
            <a:xfrm>
              <a:off x="1508913" y="2015785"/>
              <a:ext cx="8908" cy="2673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0" name="Rectangle 223"/>
            <p:cNvSpPr>
              <a:spLocks noChangeArrowheads="1"/>
            </p:cNvSpPr>
            <p:nvPr/>
          </p:nvSpPr>
          <p:spPr bwMode="auto">
            <a:xfrm>
              <a:off x="1567703" y="2010438"/>
              <a:ext cx="16033" cy="3921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1" name="Rectangle 224"/>
            <p:cNvSpPr>
              <a:spLocks noChangeArrowheads="1"/>
            </p:cNvSpPr>
            <p:nvPr/>
          </p:nvSpPr>
          <p:spPr bwMode="auto">
            <a:xfrm>
              <a:off x="1587298" y="2015785"/>
              <a:ext cx="10689" cy="2673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2" name="Rectangle 225"/>
            <p:cNvSpPr>
              <a:spLocks noChangeArrowheads="1"/>
            </p:cNvSpPr>
            <p:nvPr/>
          </p:nvSpPr>
          <p:spPr bwMode="auto">
            <a:xfrm>
              <a:off x="1532073" y="1819732"/>
              <a:ext cx="23159" cy="712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3" name="Rectangle 226"/>
            <p:cNvSpPr>
              <a:spLocks noChangeArrowheads="1"/>
            </p:cNvSpPr>
            <p:nvPr/>
          </p:nvSpPr>
          <p:spPr bwMode="auto">
            <a:xfrm>
              <a:off x="1512476" y="1801909"/>
              <a:ext cx="14252" cy="4099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4" name="Rectangle 227"/>
            <p:cNvSpPr>
              <a:spLocks noChangeArrowheads="1"/>
            </p:cNvSpPr>
            <p:nvPr/>
          </p:nvSpPr>
          <p:spPr bwMode="auto">
            <a:xfrm>
              <a:off x="1498224" y="1809038"/>
              <a:ext cx="10689" cy="2851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5" name="Rectangle 228"/>
            <p:cNvSpPr>
              <a:spLocks noChangeArrowheads="1"/>
            </p:cNvSpPr>
            <p:nvPr/>
          </p:nvSpPr>
          <p:spPr bwMode="auto">
            <a:xfrm>
              <a:off x="1558795" y="1801909"/>
              <a:ext cx="16034" cy="4099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6" name="Rectangle 229"/>
            <p:cNvSpPr>
              <a:spLocks noChangeArrowheads="1"/>
            </p:cNvSpPr>
            <p:nvPr/>
          </p:nvSpPr>
          <p:spPr bwMode="auto">
            <a:xfrm>
              <a:off x="1578391" y="1809038"/>
              <a:ext cx="10689" cy="2851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7" name="Rectangle 230"/>
            <p:cNvSpPr>
              <a:spLocks noChangeArrowheads="1"/>
            </p:cNvSpPr>
            <p:nvPr/>
          </p:nvSpPr>
          <p:spPr bwMode="auto">
            <a:xfrm>
              <a:off x="108670" y="395671"/>
              <a:ext cx="30286" cy="891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8" name="Rectangle 231"/>
            <p:cNvSpPr>
              <a:spLocks noChangeArrowheads="1"/>
            </p:cNvSpPr>
            <p:nvPr/>
          </p:nvSpPr>
          <p:spPr bwMode="auto">
            <a:xfrm>
              <a:off x="80166" y="374284"/>
              <a:ext cx="21378" cy="5346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69" name="Rectangle 232"/>
            <p:cNvSpPr>
              <a:spLocks noChangeArrowheads="1"/>
            </p:cNvSpPr>
            <p:nvPr/>
          </p:nvSpPr>
          <p:spPr bwMode="auto">
            <a:xfrm>
              <a:off x="64133" y="384977"/>
              <a:ext cx="14252" cy="3386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70" name="Rectangle 233"/>
            <p:cNvSpPr>
              <a:spLocks noChangeArrowheads="1"/>
            </p:cNvSpPr>
            <p:nvPr/>
          </p:nvSpPr>
          <p:spPr bwMode="auto">
            <a:xfrm>
              <a:off x="142518" y="374284"/>
              <a:ext cx="21378" cy="5346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71" name="Rectangle 234"/>
            <p:cNvSpPr>
              <a:spLocks noChangeArrowheads="1"/>
            </p:cNvSpPr>
            <p:nvPr/>
          </p:nvSpPr>
          <p:spPr bwMode="auto">
            <a:xfrm>
              <a:off x="167459" y="384977"/>
              <a:ext cx="14252" cy="3386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72" name="Rectangle 235"/>
            <p:cNvSpPr>
              <a:spLocks noChangeArrowheads="1"/>
            </p:cNvSpPr>
            <p:nvPr/>
          </p:nvSpPr>
          <p:spPr bwMode="auto">
            <a:xfrm>
              <a:off x="1883024" y="2415021"/>
              <a:ext cx="23160" cy="534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73" name="Rectangle 236"/>
            <p:cNvSpPr>
              <a:spLocks noChangeArrowheads="1"/>
            </p:cNvSpPr>
            <p:nvPr/>
          </p:nvSpPr>
          <p:spPr bwMode="auto">
            <a:xfrm>
              <a:off x="1863428" y="2397198"/>
              <a:ext cx="16033" cy="3921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74" name="Rectangle 237"/>
            <p:cNvSpPr>
              <a:spLocks noChangeArrowheads="1"/>
            </p:cNvSpPr>
            <p:nvPr/>
          </p:nvSpPr>
          <p:spPr bwMode="auto">
            <a:xfrm>
              <a:off x="1850957" y="2404327"/>
              <a:ext cx="8908" cy="2673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75" name="Rectangle 238"/>
            <p:cNvSpPr>
              <a:spLocks noChangeArrowheads="1"/>
            </p:cNvSpPr>
            <p:nvPr/>
          </p:nvSpPr>
          <p:spPr bwMode="auto">
            <a:xfrm>
              <a:off x="1911528" y="2397198"/>
              <a:ext cx="14252" cy="39211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76" name="Rectangle 239"/>
            <p:cNvSpPr>
              <a:spLocks noChangeArrowheads="1"/>
            </p:cNvSpPr>
            <p:nvPr/>
          </p:nvSpPr>
          <p:spPr bwMode="auto">
            <a:xfrm>
              <a:off x="1929343" y="2404327"/>
              <a:ext cx="10689" cy="2673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77" name="Freeform 240"/>
            <p:cNvSpPr>
              <a:spLocks/>
            </p:cNvSpPr>
            <p:nvPr/>
          </p:nvSpPr>
          <p:spPr bwMode="auto">
            <a:xfrm>
              <a:off x="2048702" y="3042391"/>
              <a:ext cx="23159" cy="26734"/>
            </a:xfrm>
            <a:custGeom>
              <a:avLst/>
              <a:gdLst>
                <a:gd name="T0" fmla="*/ 0 w 15"/>
                <a:gd name="T1" fmla="*/ 3 h 17"/>
                <a:gd name="T2" fmla="*/ 10 w 15"/>
                <a:gd name="T3" fmla="*/ 17 h 17"/>
                <a:gd name="T4" fmla="*/ 15 w 15"/>
                <a:gd name="T5" fmla="*/ 14 h 17"/>
                <a:gd name="T6" fmla="*/ 4 w 15"/>
                <a:gd name="T7" fmla="*/ 0 h 17"/>
                <a:gd name="T8" fmla="*/ 0 w 15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0" y="3"/>
                  </a:moveTo>
                  <a:lnTo>
                    <a:pt x="10" y="17"/>
                  </a:lnTo>
                  <a:lnTo>
                    <a:pt x="15" y="14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Freeform 241"/>
            <p:cNvSpPr>
              <a:spLocks/>
            </p:cNvSpPr>
            <p:nvPr/>
          </p:nvSpPr>
          <p:spPr bwMode="auto">
            <a:xfrm>
              <a:off x="2018417" y="3010310"/>
              <a:ext cx="49881" cy="46340"/>
            </a:xfrm>
            <a:custGeom>
              <a:avLst/>
              <a:gdLst>
                <a:gd name="T0" fmla="*/ 0 w 32"/>
                <a:gd name="T1" fmla="*/ 19 h 29"/>
                <a:gd name="T2" fmla="*/ 7 w 32"/>
                <a:gd name="T3" fmla="*/ 29 h 29"/>
                <a:gd name="T4" fmla="*/ 32 w 32"/>
                <a:gd name="T5" fmla="*/ 9 h 29"/>
                <a:gd name="T6" fmla="*/ 24 w 32"/>
                <a:gd name="T7" fmla="*/ 0 h 29"/>
                <a:gd name="T8" fmla="*/ 0 w 32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0" y="19"/>
                  </a:moveTo>
                  <a:lnTo>
                    <a:pt x="7" y="29"/>
                  </a:lnTo>
                  <a:lnTo>
                    <a:pt x="32" y="9"/>
                  </a:lnTo>
                  <a:lnTo>
                    <a:pt x="24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Freeform 242"/>
            <p:cNvSpPr>
              <a:spLocks/>
            </p:cNvSpPr>
            <p:nvPr/>
          </p:nvSpPr>
          <p:spPr bwMode="auto">
            <a:xfrm>
              <a:off x="2013073" y="3001398"/>
              <a:ext cx="35630" cy="30300"/>
            </a:xfrm>
            <a:custGeom>
              <a:avLst/>
              <a:gdLst>
                <a:gd name="T0" fmla="*/ 0 w 22"/>
                <a:gd name="T1" fmla="*/ 12 h 19"/>
                <a:gd name="T2" fmla="*/ 4 w 22"/>
                <a:gd name="T3" fmla="*/ 19 h 19"/>
                <a:gd name="T4" fmla="*/ 22 w 22"/>
                <a:gd name="T5" fmla="*/ 6 h 19"/>
                <a:gd name="T6" fmla="*/ 17 w 22"/>
                <a:gd name="T7" fmla="*/ 0 h 19"/>
                <a:gd name="T8" fmla="*/ 0 w 22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0" y="12"/>
                  </a:moveTo>
                  <a:lnTo>
                    <a:pt x="4" y="19"/>
                  </a:lnTo>
                  <a:lnTo>
                    <a:pt x="22" y="6"/>
                  </a:lnTo>
                  <a:lnTo>
                    <a:pt x="1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Freeform 243"/>
            <p:cNvSpPr>
              <a:spLocks/>
            </p:cNvSpPr>
            <p:nvPr/>
          </p:nvSpPr>
          <p:spPr bwMode="auto">
            <a:xfrm>
              <a:off x="2050483" y="3056650"/>
              <a:ext cx="53444" cy="44557"/>
            </a:xfrm>
            <a:custGeom>
              <a:avLst/>
              <a:gdLst>
                <a:gd name="T0" fmla="*/ 0 w 33"/>
                <a:gd name="T1" fmla="*/ 19 h 28"/>
                <a:gd name="T2" fmla="*/ 7 w 33"/>
                <a:gd name="T3" fmla="*/ 28 h 28"/>
                <a:gd name="T4" fmla="*/ 33 w 33"/>
                <a:gd name="T5" fmla="*/ 9 h 28"/>
                <a:gd name="T6" fmla="*/ 25 w 33"/>
                <a:gd name="T7" fmla="*/ 0 h 28"/>
                <a:gd name="T8" fmla="*/ 0 w 33"/>
                <a:gd name="T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">
                  <a:moveTo>
                    <a:pt x="0" y="19"/>
                  </a:moveTo>
                  <a:lnTo>
                    <a:pt x="7" y="28"/>
                  </a:lnTo>
                  <a:lnTo>
                    <a:pt x="33" y="9"/>
                  </a:lnTo>
                  <a:lnTo>
                    <a:pt x="25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244"/>
            <p:cNvSpPr>
              <a:spLocks/>
            </p:cNvSpPr>
            <p:nvPr/>
          </p:nvSpPr>
          <p:spPr bwMode="auto">
            <a:xfrm>
              <a:off x="2071861" y="3078038"/>
              <a:ext cx="35630" cy="30299"/>
            </a:xfrm>
            <a:custGeom>
              <a:avLst/>
              <a:gdLst>
                <a:gd name="T0" fmla="*/ 17 w 22"/>
                <a:gd name="T1" fmla="*/ 0 h 19"/>
                <a:gd name="T2" fmla="*/ 0 w 22"/>
                <a:gd name="T3" fmla="*/ 13 h 19"/>
                <a:gd name="T4" fmla="*/ 5 w 22"/>
                <a:gd name="T5" fmla="*/ 19 h 19"/>
                <a:gd name="T6" fmla="*/ 22 w 22"/>
                <a:gd name="T7" fmla="*/ 7 h 19"/>
                <a:gd name="T8" fmla="*/ 17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17" y="0"/>
                  </a:moveTo>
                  <a:lnTo>
                    <a:pt x="0" y="13"/>
                  </a:lnTo>
                  <a:lnTo>
                    <a:pt x="5" y="19"/>
                  </a:lnTo>
                  <a:lnTo>
                    <a:pt x="22" y="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Freeform 245"/>
            <p:cNvSpPr>
              <a:spLocks/>
            </p:cNvSpPr>
            <p:nvPr/>
          </p:nvSpPr>
          <p:spPr bwMode="auto">
            <a:xfrm>
              <a:off x="2374713" y="3452321"/>
              <a:ext cx="23160" cy="28517"/>
            </a:xfrm>
            <a:custGeom>
              <a:avLst/>
              <a:gdLst>
                <a:gd name="T0" fmla="*/ 11 w 15"/>
                <a:gd name="T1" fmla="*/ 0 h 18"/>
                <a:gd name="T2" fmla="*/ 0 w 15"/>
                <a:gd name="T3" fmla="*/ 15 h 18"/>
                <a:gd name="T4" fmla="*/ 6 w 15"/>
                <a:gd name="T5" fmla="*/ 18 h 18"/>
                <a:gd name="T6" fmla="*/ 15 w 15"/>
                <a:gd name="T7" fmla="*/ 2 h 18"/>
                <a:gd name="T8" fmla="*/ 11 w 1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8">
                  <a:moveTo>
                    <a:pt x="11" y="0"/>
                  </a:moveTo>
                  <a:lnTo>
                    <a:pt x="0" y="15"/>
                  </a:lnTo>
                  <a:lnTo>
                    <a:pt x="6" y="18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Freeform 246"/>
            <p:cNvSpPr>
              <a:spLocks/>
            </p:cNvSpPr>
            <p:nvPr/>
          </p:nvSpPr>
          <p:spPr bwMode="auto">
            <a:xfrm>
              <a:off x="2376495" y="3420240"/>
              <a:ext cx="51662" cy="44557"/>
            </a:xfrm>
            <a:custGeom>
              <a:avLst/>
              <a:gdLst>
                <a:gd name="T0" fmla="*/ 7 w 33"/>
                <a:gd name="T1" fmla="*/ 0 h 27"/>
                <a:gd name="T2" fmla="*/ 0 w 33"/>
                <a:gd name="T3" fmla="*/ 10 h 27"/>
                <a:gd name="T4" fmla="*/ 27 w 33"/>
                <a:gd name="T5" fmla="*/ 27 h 27"/>
                <a:gd name="T6" fmla="*/ 33 w 33"/>
                <a:gd name="T7" fmla="*/ 17 h 27"/>
                <a:gd name="T8" fmla="*/ 7 w 3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7" y="0"/>
                  </a:moveTo>
                  <a:lnTo>
                    <a:pt x="0" y="10"/>
                  </a:lnTo>
                  <a:lnTo>
                    <a:pt x="27" y="27"/>
                  </a:lnTo>
                  <a:lnTo>
                    <a:pt x="33" y="1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Freeform 247"/>
            <p:cNvSpPr>
              <a:spLocks/>
            </p:cNvSpPr>
            <p:nvPr/>
          </p:nvSpPr>
          <p:spPr bwMode="auto">
            <a:xfrm>
              <a:off x="2397872" y="3411328"/>
              <a:ext cx="33848" cy="28517"/>
            </a:xfrm>
            <a:custGeom>
              <a:avLst/>
              <a:gdLst>
                <a:gd name="T0" fmla="*/ 4 w 22"/>
                <a:gd name="T1" fmla="*/ 0 h 18"/>
                <a:gd name="T2" fmla="*/ 0 w 22"/>
                <a:gd name="T3" fmla="*/ 7 h 18"/>
                <a:gd name="T4" fmla="*/ 18 w 22"/>
                <a:gd name="T5" fmla="*/ 18 h 18"/>
                <a:gd name="T6" fmla="*/ 22 w 22"/>
                <a:gd name="T7" fmla="*/ 11 h 18"/>
                <a:gd name="T8" fmla="*/ 4 w 2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4" y="0"/>
                  </a:move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Freeform 248"/>
            <p:cNvSpPr>
              <a:spLocks/>
            </p:cNvSpPr>
            <p:nvPr/>
          </p:nvSpPr>
          <p:spPr bwMode="auto">
            <a:xfrm>
              <a:off x="2346209" y="3470144"/>
              <a:ext cx="51663" cy="42775"/>
            </a:xfrm>
            <a:custGeom>
              <a:avLst/>
              <a:gdLst>
                <a:gd name="T0" fmla="*/ 6 w 33"/>
                <a:gd name="T1" fmla="*/ 0 h 27"/>
                <a:gd name="T2" fmla="*/ 0 w 33"/>
                <a:gd name="T3" fmla="*/ 9 h 27"/>
                <a:gd name="T4" fmla="*/ 26 w 33"/>
                <a:gd name="T5" fmla="*/ 27 h 27"/>
                <a:gd name="T6" fmla="*/ 33 w 33"/>
                <a:gd name="T7" fmla="*/ 16 h 27"/>
                <a:gd name="T8" fmla="*/ 6 w 3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6" y="0"/>
                  </a:moveTo>
                  <a:lnTo>
                    <a:pt x="0" y="9"/>
                  </a:lnTo>
                  <a:lnTo>
                    <a:pt x="26" y="27"/>
                  </a:lnTo>
                  <a:lnTo>
                    <a:pt x="33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Freeform 249"/>
            <p:cNvSpPr>
              <a:spLocks/>
            </p:cNvSpPr>
            <p:nvPr/>
          </p:nvSpPr>
          <p:spPr bwMode="auto">
            <a:xfrm>
              <a:off x="2344428" y="3493314"/>
              <a:ext cx="35630" cy="28517"/>
            </a:xfrm>
            <a:custGeom>
              <a:avLst/>
              <a:gdLst>
                <a:gd name="T0" fmla="*/ 22 w 22"/>
                <a:gd name="T1" fmla="*/ 11 h 18"/>
                <a:gd name="T2" fmla="*/ 4 w 22"/>
                <a:gd name="T3" fmla="*/ 0 h 18"/>
                <a:gd name="T4" fmla="*/ 0 w 22"/>
                <a:gd name="T5" fmla="*/ 7 h 18"/>
                <a:gd name="T6" fmla="*/ 18 w 22"/>
                <a:gd name="T7" fmla="*/ 18 h 18"/>
                <a:gd name="T8" fmla="*/ 22 w 22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22" y="11"/>
                  </a:moveTo>
                  <a:lnTo>
                    <a:pt x="4" y="0"/>
                  </a:ln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Freeform 250"/>
            <p:cNvSpPr>
              <a:spLocks/>
            </p:cNvSpPr>
            <p:nvPr/>
          </p:nvSpPr>
          <p:spPr bwMode="auto">
            <a:xfrm>
              <a:off x="1692406" y="914322"/>
              <a:ext cx="62351" cy="108720"/>
            </a:xfrm>
            <a:custGeom>
              <a:avLst/>
              <a:gdLst>
                <a:gd name="T0" fmla="*/ 32 w 45"/>
                <a:gd name="T1" fmla="*/ 22 h 78"/>
                <a:gd name="T2" fmla="*/ 44 w 45"/>
                <a:gd name="T3" fmla="*/ 6 h 78"/>
                <a:gd name="T4" fmla="*/ 43 w 45"/>
                <a:gd name="T5" fmla="*/ 1 h 78"/>
                <a:gd name="T6" fmla="*/ 39 w 45"/>
                <a:gd name="T7" fmla="*/ 2 h 78"/>
                <a:gd name="T8" fmla="*/ 28 w 45"/>
                <a:gd name="T9" fmla="*/ 17 h 78"/>
                <a:gd name="T10" fmla="*/ 26 w 45"/>
                <a:gd name="T11" fmla="*/ 17 h 78"/>
                <a:gd name="T12" fmla="*/ 25 w 45"/>
                <a:gd name="T13" fmla="*/ 17 h 78"/>
                <a:gd name="T14" fmla="*/ 20 w 45"/>
                <a:gd name="T15" fmla="*/ 17 h 78"/>
                <a:gd name="T16" fmla="*/ 20 w 45"/>
                <a:gd name="T17" fmla="*/ 17 h 78"/>
                <a:gd name="T18" fmla="*/ 17 w 45"/>
                <a:gd name="T19" fmla="*/ 17 h 78"/>
                <a:gd name="T20" fmla="*/ 6 w 45"/>
                <a:gd name="T21" fmla="*/ 2 h 78"/>
                <a:gd name="T22" fmla="*/ 2 w 45"/>
                <a:gd name="T23" fmla="*/ 1 h 78"/>
                <a:gd name="T24" fmla="*/ 1 w 45"/>
                <a:gd name="T25" fmla="*/ 6 h 78"/>
                <a:gd name="T26" fmla="*/ 13 w 45"/>
                <a:gd name="T27" fmla="*/ 22 h 78"/>
                <a:gd name="T28" fmla="*/ 15 w 45"/>
                <a:gd name="T29" fmla="*/ 44 h 78"/>
                <a:gd name="T30" fmla="*/ 15 w 45"/>
                <a:gd name="T31" fmla="*/ 44 h 78"/>
                <a:gd name="T32" fmla="*/ 12 w 45"/>
                <a:gd name="T33" fmla="*/ 74 h 78"/>
                <a:gd name="T34" fmla="*/ 16 w 45"/>
                <a:gd name="T35" fmla="*/ 78 h 78"/>
                <a:gd name="T36" fmla="*/ 20 w 45"/>
                <a:gd name="T37" fmla="*/ 74 h 78"/>
                <a:gd name="T38" fmla="*/ 22 w 45"/>
                <a:gd name="T39" fmla="*/ 46 h 78"/>
                <a:gd name="T40" fmla="*/ 24 w 45"/>
                <a:gd name="T41" fmla="*/ 46 h 78"/>
                <a:gd name="T42" fmla="*/ 26 w 45"/>
                <a:gd name="T43" fmla="*/ 74 h 78"/>
                <a:gd name="T44" fmla="*/ 30 w 45"/>
                <a:gd name="T45" fmla="*/ 78 h 78"/>
                <a:gd name="T46" fmla="*/ 33 w 45"/>
                <a:gd name="T47" fmla="*/ 74 h 78"/>
                <a:gd name="T48" fmla="*/ 31 w 45"/>
                <a:gd name="T49" fmla="*/ 44 h 78"/>
                <a:gd name="T50" fmla="*/ 31 w 45"/>
                <a:gd name="T51" fmla="*/ 44 h 78"/>
                <a:gd name="T52" fmla="*/ 32 w 45"/>
                <a:gd name="T53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5" y="2"/>
                    <a:pt x="43" y="1"/>
                  </a:cubicBezTo>
                  <a:cubicBezTo>
                    <a:pt x="42" y="0"/>
                    <a:pt x="40" y="1"/>
                    <a:pt x="39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7" y="17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4" y="78"/>
                    <a:pt x="16" y="78"/>
                  </a:cubicBezTo>
                  <a:cubicBezTo>
                    <a:pt x="18" y="78"/>
                    <a:pt x="19" y="76"/>
                    <a:pt x="20" y="7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6"/>
                    <a:pt x="28" y="78"/>
                    <a:pt x="30" y="78"/>
                  </a:cubicBezTo>
                  <a:cubicBezTo>
                    <a:pt x="32" y="78"/>
                    <a:pt x="33" y="76"/>
                    <a:pt x="33" y="7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Oval 251"/>
            <p:cNvSpPr>
              <a:spLocks noChangeArrowheads="1"/>
            </p:cNvSpPr>
            <p:nvPr/>
          </p:nvSpPr>
          <p:spPr bwMode="auto">
            <a:xfrm>
              <a:off x="1713784" y="917887"/>
              <a:ext cx="19596" cy="1960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89" name="Freeform 252"/>
            <p:cNvSpPr>
              <a:spLocks/>
            </p:cNvSpPr>
            <p:nvPr/>
          </p:nvSpPr>
          <p:spPr bwMode="auto">
            <a:xfrm>
              <a:off x="766037" y="1128198"/>
              <a:ext cx="60570" cy="108720"/>
            </a:xfrm>
            <a:custGeom>
              <a:avLst/>
              <a:gdLst>
                <a:gd name="T0" fmla="*/ 32 w 45"/>
                <a:gd name="T1" fmla="*/ 22 h 78"/>
                <a:gd name="T2" fmla="*/ 44 w 45"/>
                <a:gd name="T3" fmla="*/ 6 h 78"/>
                <a:gd name="T4" fmla="*/ 43 w 45"/>
                <a:gd name="T5" fmla="*/ 1 h 78"/>
                <a:gd name="T6" fmla="*/ 38 w 45"/>
                <a:gd name="T7" fmla="*/ 2 h 78"/>
                <a:gd name="T8" fmla="*/ 28 w 45"/>
                <a:gd name="T9" fmla="*/ 17 h 78"/>
                <a:gd name="T10" fmla="*/ 25 w 45"/>
                <a:gd name="T11" fmla="*/ 17 h 78"/>
                <a:gd name="T12" fmla="*/ 25 w 45"/>
                <a:gd name="T13" fmla="*/ 17 h 78"/>
                <a:gd name="T14" fmla="*/ 19 w 45"/>
                <a:gd name="T15" fmla="*/ 17 h 78"/>
                <a:gd name="T16" fmla="*/ 19 w 45"/>
                <a:gd name="T17" fmla="*/ 17 h 78"/>
                <a:gd name="T18" fmla="*/ 16 w 45"/>
                <a:gd name="T19" fmla="*/ 17 h 78"/>
                <a:gd name="T20" fmla="*/ 6 w 45"/>
                <a:gd name="T21" fmla="*/ 2 h 78"/>
                <a:gd name="T22" fmla="*/ 1 w 45"/>
                <a:gd name="T23" fmla="*/ 1 h 78"/>
                <a:gd name="T24" fmla="*/ 1 w 45"/>
                <a:gd name="T25" fmla="*/ 6 h 78"/>
                <a:gd name="T26" fmla="*/ 12 w 45"/>
                <a:gd name="T27" fmla="*/ 22 h 78"/>
                <a:gd name="T28" fmla="*/ 14 w 45"/>
                <a:gd name="T29" fmla="*/ 44 h 78"/>
                <a:gd name="T30" fmla="*/ 14 w 45"/>
                <a:gd name="T31" fmla="*/ 44 h 78"/>
                <a:gd name="T32" fmla="*/ 12 w 45"/>
                <a:gd name="T33" fmla="*/ 74 h 78"/>
                <a:gd name="T34" fmla="*/ 15 w 45"/>
                <a:gd name="T35" fmla="*/ 78 h 78"/>
                <a:gd name="T36" fmla="*/ 19 w 45"/>
                <a:gd name="T37" fmla="*/ 74 h 78"/>
                <a:gd name="T38" fmla="*/ 21 w 45"/>
                <a:gd name="T39" fmla="*/ 46 h 78"/>
                <a:gd name="T40" fmla="*/ 23 w 45"/>
                <a:gd name="T41" fmla="*/ 46 h 78"/>
                <a:gd name="T42" fmla="*/ 25 w 45"/>
                <a:gd name="T43" fmla="*/ 74 h 78"/>
                <a:gd name="T44" fmla="*/ 29 w 45"/>
                <a:gd name="T45" fmla="*/ 78 h 78"/>
                <a:gd name="T46" fmla="*/ 32 w 45"/>
                <a:gd name="T47" fmla="*/ 74 h 78"/>
                <a:gd name="T48" fmla="*/ 30 w 45"/>
                <a:gd name="T49" fmla="*/ 44 h 78"/>
                <a:gd name="T50" fmla="*/ 30 w 45"/>
                <a:gd name="T51" fmla="*/ 44 h 78"/>
                <a:gd name="T52" fmla="*/ 32 w 45"/>
                <a:gd name="T53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4" y="2"/>
                    <a:pt x="43" y="1"/>
                  </a:cubicBezTo>
                  <a:cubicBezTo>
                    <a:pt x="41" y="0"/>
                    <a:pt x="39" y="1"/>
                    <a:pt x="38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7"/>
                    <a:pt x="17" y="17"/>
                    <a:pt x="16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1" y="1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3" y="78"/>
                    <a:pt x="15" y="78"/>
                  </a:cubicBezTo>
                  <a:cubicBezTo>
                    <a:pt x="17" y="78"/>
                    <a:pt x="19" y="76"/>
                    <a:pt x="19" y="74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6"/>
                    <a:pt x="27" y="78"/>
                    <a:pt x="29" y="78"/>
                  </a:cubicBezTo>
                  <a:cubicBezTo>
                    <a:pt x="31" y="78"/>
                    <a:pt x="33" y="76"/>
                    <a:pt x="32" y="7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Oval 253"/>
            <p:cNvSpPr>
              <a:spLocks noChangeArrowheads="1"/>
            </p:cNvSpPr>
            <p:nvPr/>
          </p:nvSpPr>
          <p:spPr bwMode="auto">
            <a:xfrm>
              <a:off x="785632" y="1131763"/>
              <a:ext cx="19597" cy="1960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91" name="Freeform 254"/>
            <p:cNvSpPr>
              <a:spLocks/>
            </p:cNvSpPr>
            <p:nvPr/>
          </p:nvSpPr>
          <p:spPr bwMode="auto">
            <a:xfrm>
              <a:off x="1036821" y="1595162"/>
              <a:ext cx="140736" cy="244175"/>
            </a:xfrm>
            <a:custGeom>
              <a:avLst/>
              <a:gdLst>
                <a:gd name="T0" fmla="*/ 73 w 102"/>
                <a:gd name="T1" fmla="*/ 50 h 177"/>
                <a:gd name="T2" fmla="*/ 100 w 102"/>
                <a:gd name="T3" fmla="*/ 12 h 177"/>
                <a:gd name="T4" fmla="*/ 98 w 102"/>
                <a:gd name="T5" fmla="*/ 2 h 177"/>
                <a:gd name="T6" fmla="*/ 88 w 102"/>
                <a:gd name="T7" fmla="*/ 4 h 177"/>
                <a:gd name="T8" fmla="*/ 64 w 102"/>
                <a:gd name="T9" fmla="*/ 39 h 177"/>
                <a:gd name="T10" fmla="*/ 58 w 102"/>
                <a:gd name="T11" fmla="*/ 38 h 177"/>
                <a:gd name="T12" fmla="*/ 57 w 102"/>
                <a:gd name="T13" fmla="*/ 38 h 177"/>
                <a:gd name="T14" fmla="*/ 45 w 102"/>
                <a:gd name="T15" fmla="*/ 38 h 177"/>
                <a:gd name="T16" fmla="*/ 44 w 102"/>
                <a:gd name="T17" fmla="*/ 38 h 177"/>
                <a:gd name="T18" fmla="*/ 38 w 102"/>
                <a:gd name="T19" fmla="*/ 39 h 177"/>
                <a:gd name="T20" fmla="*/ 14 w 102"/>
                <a:gd name="T21" fmla="*/ 4 h 177"/>
                <a:gd name="T22" fmla="*/ 4 w 102"/>
                <a:gd name="T23" fmla="*/ 2 h 177"/>
                <a:gd name="T24" fmla="*/ 2 w 102"/>
                <a:gd name="T25" fmla="*/ 12 h 177"/>
                <a:gd name="T26" fmla="*/ 29 w 102"/>
                <a:gd name="T27" fmla="*/ 50 h 177"/>
                <a:gd name="T28" fmla="*/ 33 w 102"/>
                <a:gd name="T29" fmla="*/ 99 h 177"/>
                <a:gd name="T30" fmla="*/ 33 w 102"/>
                <a:gd name="T31" fmla="*/ 100 h 177"/>
                <a:gd name="T32" fmla="*/ 27 w 102"/>
                <a:gd name="T33" fmla="*/ 168 h 177"/>
                <a:gd name="T34" fmla="*/ 35 w 102"/>
                <a:gd name="T35" fmla="*/ 177 h 177"/>
                <a:gd name="T36" fmla="*/ 44 w 102"/>
                <a:gd name="T37" fmla="*/ 169 h 177"/>
                <a:gd name="T38" fmla="*/ 49 w 102"/>
                <a:gd name="T39" fmla="*/ 106 h 177"/>
                <a:gd name="T40" fmla="*/ 53 w 102"/>
                <a:gd name="T41" fmla="*/ 106 h 177"/>
                <a:gd name="T42" fmla="*/ 58 w 102"/>
                <a:gd name="T43" fmla="*/ 169 h 177"/>
                <a:gd name="T44" fmla="*/ 67 w 102"/>
                <a:gd name="T45" fmla="*/ 177 h 177"/>
                <a:gd name="T46" fmla="*/ 75 w 102"/>
                <a:gd name="T47" fmla="*/ 168 h 177"/>
                <a:gd name="T48" fmla="*/ 69 w 102"/>
                <a:gd name="T49" fmla="*/ 100 h 177"/>
                <a:gd name="T50" fmla="*/ 69 w 102"/>
                <a:gd name="T51" fmla="*/ 99 h 177"/>
                <a:gd name="T52" fmla="*/ 73 w 102"/>
                <a:gd name="T53" fmla="*/ 5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77">
                  <a:moveTo>
                    <a:pt x="73" y="50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2" y="9"/>
                    <a:pt x="101" y="5"/>
                    <a:pt x="98" y="2"/>
                  </a:cubicBezTo>
                  <a:cubicBezTo>
                    <a:pt x="95" y="0"/>
                    <a:pt x="90" y="1"/>
                    <a:pt x="88" y="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39"/>
                    <a:pt x="60" y="38"/>
                    <a:pt x="58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0" y="39"/>
                    <a:pt x="38" y="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1"/>
                    <a:pt x="7" y="0"/>
                    <a:pt x="4" y="2"/>
                  </a:cubicBezTo>
                  <a:cubicBezTo>
                    <a:pt x="1" y="5"/>
                    <a:pt x="0" y="9"/>
                    <a:pt x="2" y="1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99"/>
                    <a:pt x="33" y="100"/>
                    <a:pt x="33" y="100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7" y="173"/>
                    <a:pt x="30" y="177"/>
                    <a:pt x="35" y="177"/>
                  </a:cubicBezTo>
                  <a:cubicBezTo>
                    <a:pt x="40" y="177"/>
                    <a:pt x="44" y="174"/>
                    <a:pt x="44" y="169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8" y="174"/>
                    <a:pt x="62" y="177"/>
                    <a:pt x="67" y="177"/>
                  </a:cubicBezTo>
                  <a:cubicBezTo>
                    <a:pt x="71" y="177"/>
                    <a:pt x="75" y="173"/>
                    <a:pt x="75" y="168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9" y="100"/>
                    <a:pt x="69" y="99"/>
                    <a:pt x="69" y="99"/>
                  </a:cubicBezTo>
                  <a:lnTo>
                    <a:pt x="73" y="5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Oval 255"/>
            <p:cNvSpPr>
              <a:spLocks noChangeArrowheads="1"/>
            </p:cNvSpPr>
            <p:nvPr/>
          </p:nvSpPr>
          <p:spPr bwMode="auto">
            <a:xfrm>
              <a:off x="1086703" y="1602291"/>
              <a:ext cx="42756" cy="42775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593" name="Freeform 256"/>
            <p:cNvSpPr>
              <a:spLocks noEditPoints="1"/>
            </p:cNvSpPr>
            <p:nvPr/>
          </p:nvSpPr>
          <p:spPr bwMode="auto">
            <a:xfrm>
              <a:off x="1061762" y="515086"/>
              <a:ext cx="147862" cy="203183"/>
            </a:xfrm>
            <a:custGeom>
              <a:avLst/>
              <a:gdLst>
                <a:gd name="T0" fmla="*/ 97 w 107"/>
                <a:gd name="T1" fmla="*/ 3 h 147"/>
                <a:gd name="T2" fmla="*/ 40 w 107"/>
                <a:gd name="T3" fmla="*/ 1 h 147"/>
                <a:gd name="T4" fmla="*/ 27 w 107"/>
                <a:gd name="T5" fmla="*/ 1 h 147"/>
                <a:gd name="T6" fmla="*/ 21 w 107"/>
                <a:gd name="T7" fmla="*/ 3 h 147"/>
                <a:gd name="T8" fmla="*/ 17 w 107"/>
                <a:gd name="T9" fmla="*/ 11 h 147"/>
                <a:gd name="T10" fmla="*/ 2 w 107"/>
                <a:gd name="T11" fmla="*/ 40 h 147"/>
                <a:gd name="T12" fmla="*/ 6 w 107"/>
                <a:gd name="T13" fmla="*/ 52 h 147"/>
                <a:gd name="T14" fmla="*/ 19 w 107"/>
                <a:gd name="T15" fmla="*/ 49 h 147"/>
                <a:gd name="T16" fmla="*/ 23 w 107"/>
                <a:gd name="T17" fmla="*/ 40 h 147"/>
                <a:gd name="T18" fmla="*/ 33 w 107"/>
                <a:gd name="T19" fmla="*/ 43 h 147"/>
                <a:gd name="T20" fmla="*/ 69 w 107"/>
                <a:gd name="T21" fmla="*/ 48 h 147"/>
                <a:gd name="T22" fmla="*/ 51 w 107"/>
                <a:gd name="T23" fmla="*/ 77 h 147"/>
                <a:gd name="T24" fmla="*/ 52 w 107"/>
                <a:gd name="T25" fmla="*/ 87 h 147"/>
                <a:gd name="T26" fmla="*/ 69 w 107"/>
                <a:gd name="T27" fmla="*/ 134 h 147"/>
                <a:gd name="T28" fmla="*/ 84 w 107"/>
                <a:gd name="T29" fmla="*/ 140 h 147"/>
                <a:gd name="T30" fmla="*/ 85 w 107"/>
                <a:gd name="T31" fmla="*/ 139 h 147"/>
                <a:gd name="T32" fmla="*/ 96 w 107"/>
                <a:gd name="T33" fmla="*/ 147 h 147"/>
                <a:gd name="T34" fmla="*/ 107 w 107"/>
                <a:gd name="T35" fmla="*/ 136 h 147"/>
                <a:gd name="T36" fmla="*/ 107 w 107"/>
                <a:gd name="T37" fmla="*/ 21 h 147"/>
                <a:gd name="T38" fmla="*/ 106 w 107"/>
                <a:gd name="T39" fmla="*/ 18 h 147"/>
                <a:gd name="T40" fmla="*/ 97 w 107"/>
                <a:gd name="T41" fmla="*/ 3 h 147"/>
                <a:gd name="T42" fmla="*/ 73 w 107"/>
                <a:gd name="T43" fmla="*/ 82 h 147"/>
                <a:gd name="T44" fmla="*/ 85 w 107"/>
                <a:gd name="T45" fmla="*/ 64 h 147"/>
                <a:gd name="T46" fmla="*/ 85 w 107"/>
                <a:gd name="T47" fmla="*/ 113 h 147"/>
                <a:gd name="T48" fmla="*/ 73 w 107"/>
                <a:gd name="T49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34" y="0"/>
                    <a:pt x="30" y="0"/>
                    <a:pt x="27" y="1"/>
                  </a:cubicBezTo>
                  <a:cubicBezTo>
                    <a:pt x="25" y="1"/>
                    <a:pt x="23" y="2"/>
                    <a:pt x="21" y="3"/>
                  </a:cubicBezTo>
                  <a:cubicBezTo>
                    <a:pt x="19" y="5"/>
                    <a:pt x="18" y="8"/>
                    <a:pt x="17" y="1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4"/>
                    <a:pt x="2" y="50"/>
                    <a:pt x="6" y="52"/>
                  </a:cubicBezTo>
                  <a:cubicBezTo>
                    <a:pt x="11" y="55"/>
                    <a:pt x="16" y="53"/>
                    <a:pt x="19" y="4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6" y="42"/>
                    <a:pt x="30" y="43"/>
                    <a:pt x="33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9" y="80"/>
                    <a:pt x="50" y="84"/>
                    <a:pt x="52" y="87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2" y="140"/>
                    <a:pt x="78" y="142"/>
                    <a:pt x="84" y="140"/>
                  </a:cubicBezTo>
                  <a:cubicBezTo>
                    <a:pt x="84" y="140"/>
                    <a:pt x="85" y="140"/>
                    <a:pt x="85" y="139"/>
                  </a:cubicBezTo>
                  <a:cubicBezTo>
                    <a:pt x="87" y="144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6" y="19"/>
                    <a:pt x="106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Freeform 257"/>
            <p:cNvSpPr>
              <a:spLocks/>
            </p:cNvSpPr>
            <p:nvPr/>
          </p:nvSpPr>
          <p:spPr bwMode="auto">
            <a:xfrm>
              <a:off x="1027914" y="483005"/>
              <a:ext cx="58789" cy="60598"/>
            </a:xfrm>
            <a:custGeom>
              <a:avLst/>
              <a:gdLst>
                <a:gd name="T0" fmla="*/ 18 w 43"/>
                <a:gd name="T1" fmla="*/ 42 h 44"/>
                <a:gd name="T2" fmla="*/ 42 w 43"/>
                <a:gd name="T3" fmla="*/ 25 h 44"/>
                <a:gd name="T4" fmla="*/ 25 w 43"/>
                <a:gd name="T5" fmla="*/ 2 h 44"/>
                <a:gd name="T6" fmla="*/ 1 w 43"/>
                <a:gd name="T7" fmla="*/ 19 h 44"/>
                <a:gd name="T8" fmla="*/ 18 w 43"/>
                <a:gd name="T9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18" y="42"/>
                  </a:moveTo>
                  <a:cubicBezTo>
                    <a:pt x="30" y="44"/>
                    <a:pt x="40" y="36"/>
                    <a:pt x="42" y="25"/>
                  </a:cubicBezTo>
                  <a:cubicBezTo>
                    <a:pt x="43" y="14"/>
                    <a:pt x="36" y="3"/>
                    <a:pt x="25" y="2"/>
                  </a:cubicBezTo>
                  <a:cubicBezTo>
                    <a:pt x="14" y="0"/>
                    <a:pt x="3" y="8"/>
                    <a:pt x="1" y="19"/>
                  </a:cubicBezTo>
                  <a:cubicBezTo>
                    <a:pt x="0" y="30"/>
                    <a:pt x="7" y="40"/>
                    <a:pt x="18" y="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Freeform 258"/>
            <p:cNvSpPr>
              <a:spLocks noEditPoints="1"/>
            </p:cNvSpPr>
            <p:nvPr/>
          </p:nvSpPr>
          <p:spPr bwMode="auto">
            <a:xfrm>
              <a:off x="981595" y="591725"/>
              <a:ext cx="156770" cy="156843"/>
            </a:xfrm>
            <a:custGeom>
              <a:avLst/>
              <a:gdLst>
                <a:gd name="T0" fmla="*/ 57 w 114"/>
                <a:gd name="T1" fmla="*/ 0 h 113"/>
                <a:gd name="T2" fmla="*/ 0 w 114"/>
                <a:gd name="T3" fmla="*/ 56 h 113"/>
                <a:gd name="T4" fmla="*/ 57 w 114"/>
                <a:gd name="T5" fmla="*/ 113 h 113"/>
                <a:gd name="T6" fmla="*/ 114 w 114"/>
                <a:gd name="T7" fmla="*/ 56 h 113"/>
                <a:gd name="T8" fmla="*/ 57 w 114"/>
                <a:gd name="T9" fmla="*/ 0 h 113"/>
                <a:gd name="T10" fmla="*/ 57 w 114"/>
                <a:gd name="T11" fmla="*/ 102 h 113"/>
                <a:gd name="T12" fmla="*/ 12 w 114"/>
                <a:gd name="T13" fmla="*/ 56 h 113"/>
                <a:gd name="T14" fmla="*/ 57 w 114"/>
                <a:gd name="T15" fmla="*/ 11 h 113"/>
                <a:gd name="T16" fmla="*/ 102 w 114"/>
                <a:gd name="T17" fmla="*/ 56 h 113"/>
                <a:gd name="T18" fmla="*/ 57 w 114"/>
                <a:gd name="T19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8"/>
                    <a:pt x="26" y="113"/>
                    <a:pt x="57" y="113"/>
                  </a:cubicBezTo>
                  <a:cubicBezTo>
                    <a:pt x="88" y="113"/>
                    <a:pt x="114" y="88"/>
                    <a:pt x="114" y="56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2" y="81"/>
                    <a:pt x="12" y="56"/>
                  </a:cubicBezTo>
                  <a:cubicBezTo>
                    <a:pt x="12" y="31"/>
                    <a:pt x="32" y="11"/>
                    <a:pt x="57" y="11"/>
                  </a:cubicBezTo>
                  <a:cubicBezTo>
                    <a:pt x="82" y="11"/>
                    <a:pt x="102" y="31"/>
                    <a:pt x="102" y="56"/>
                  </a:cubicBezTo>
                  <a:cubicBezTo>
                    <a:pt x="102" y="81"/>
                    <a:pt x="82" y="102"/>
                    <a:pt x="57" y="10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Freeform 259"/>
            <p:cNvSpPr>
              <a:spLocks noEditPoints="1"/>
            </p:cNvSpPr>
            <p:nvPr/>
          </p:nvSpPr>
          <p:spPr bwMode="auto">
            <a:xfrm>
              <a:off x="1211407" y="591725"/>
              <a:ext cx="156770" cy="156843"/>
            </a:xfrm>
            <a:custGeom>
              <a:avLst/>
              <a:gdLst>
                <a:gd name="T0" fmla="*/ 56 w 113"/>
                <a:gd name="T1" fmla="*/ 0 h 113"/>
                <a:gd name="T2" fmla="*/ 0 w 113"/>
                <a:gd name="T3" fmla="*/ 56 h 113"/>
                <a:gd name="T4" fmla="*/ 56 w 113"/>
                <a:gd name="T5" fmla="*/ 113 h 113"/>
                <a:gd name="T6" fmla="*/ 113 w 113"/>
                <a:gd name="T7" fmla="*/ 56 h 113"/>
                <a:gd name="T8" fmla="*/ 56 w 113"/>
                <a:gd name="T9" fmla="*/ 0 h 113"/>
                <a:gd name="T10" fmla="*/ 56 w 113"/>
                <a:gd name="T11" fmla="*/ 102 h 113"/>
                <a:gd name="T12" fmla="*/ 11 w 113"/>
                <a:gd name="T13" fmla="*/ 56 h 113"/>
                <a:gd name="T14" fmla="*/ 56 w 113"/>
                <a:gd name="T15" fmla="*/ 11 h 113"/>
                <a:gd name="T16" fmla="*/ 102 w 113"/>
                <a:gd name="T17" fmla="*/ 56 h 113"/>
                <a:gd name="T18" fmla="*/ 56 w 113"/>
                <a:gd name="T19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1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1"/>
                    <a:pt x="81" y="102"/>
                    <a:pt x="56" y="10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Freeform 260"/>
            <p:cNvSpPr>
              <a:spLocks noEditPoints="1"/>
            </p:cNvSpPr>
            <p:nvPr/>
          </p:nvSpPr>
          <p:spPr bwMode="auto">
            <a:xfrm>
              <a:off x="80166" y="131890"/>
              <a:ext cx="146081" cy="201401"/>
            </a:xfrm>
            <a:custGeom>
              <a:avLst/>
              <a:gdLst>
                <a:gd name="T0" fmla="*/ 97 w 107"/>
                <a:gd name="T1" fmla="*/ 3 h 147"/>
                <a:gd name="T2" fmla="*/ 40 w 107"/>
                <a:gd name="T3" fmla="*/ 0 h 147"/>
                <a:gd name="T4" fmla="*/ 28 w 107"/>
                <a:gd name="T5" fmla="*/ 0 h 147"/>
                <a:gd name="T6" fmla="*/ 21 w 107"/>
                <a:gd name="T7" fmla="*/ 3 h 147"/>
                <a:gd name="T8" fmla="*/ 17 w 107"/>
                <a:gd name="T9" fmla="*/ 10 h 147"/>
                <a:gd name="T10" fmla="*/ 3 w 107"/>
                <a:gd name="T11" fmla="*/ 39 h 147"/>
                <a:gd name="T12" fmla="*/ 7 w 107"/>
                <a:gd name="T13" fmla="*/ 52 h 147"/>
                <a:gd name="T14" fmla="*/ 19 w 107"/>
                <a:gd name="T15" fmla="*/ 48 h 147"/>
                <a:gd name="T16" fmla="*/ 23 w 107"/>
                <a:gd name="T17" fmla="*/ 40 h 147"/>
                <a:gd name="T18" fmla="*/ 34 w 107"/>
                <a:gd name="T19" fmla="*/ 43 h 147"/>
                <a:gd name="T20" fmla="*/ 70 w 107"/>
                <a:gd name="T21" fmla="*/ 47 h 147"/>
                <a:gd name="T22" fmla="*/ 51 w 107"/>
                <a:gd name="T23" fmla="*/ 76 h 147"/>
                <a:gd name="T24" fmla="*/ 52 w 107"/>
                <a:gd name="T25" fmla="*/ 87 h 147"/>
                <a:gd name="T26" fmla="*/ 70 w 107"/>
                <a:gd name="T27" fmla="*/ 134 h 147"/>
                <a:gd name="T28" fmla="*/ 84 w 107"/>
                <a:gd name="T29" fmla="*/ 140 h 147"/>
                <a:gd name="T30" fmla="*/ 86 w 107"/>
                <a:gd name="T31" fmla="*/ 139 h 147"/>
                <a:gd name="T32" fmla="*/ 96 w 107"/>
                <a:gd name="T33" fmla="*/ 147 h 147"/>
                <a:gd name="T34" fmla="*/ 107 w 107"/>
                <a:gd name="T35" fmla="*/ 136 h 147"/>
                <a:gd name="T36" fmla="*/ 107 w 107"/>
                <a:gd name="T37" fmla="*/ 20 h 147"/>
                <a:gd name="T38" fmla="*/ 107 w 107"/>
                <a:gd name="T39" fmla="*/ 18 h 147"/>
                <a:gd name="T40" fmla="*/ 97 w 107"/>
                <a:gd name="T41" fmla="*/ 3 h 147"/>
                <a:gd name="T42" fmla="*/ 73 w 107"/>
                <a:gd name="T43" fmla="*/ 82 h 147"/>
                <a:gd name="T44" fmla="*/ 85 w 107"/>
                <a:gd name="T45" fmla="*/ 64 h 147"/>
                <a:gd name="T46" fmla="*/ 85 w 107"/>
                <a:gd name="T47" fmla="*/ 113 h 147"/>
                <a:gd name="T48" fmla="*/ 73 w 107"/>
                <a:gd name="T49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5" y="0"/>
                    <a:pt x="31" y="0"/>
                    <a:pt x="28" y="0"/>
                  </a:cubicBezTo>
                  <a:cubicBezTo>
                    <a:pt x="25" y="0"/>
                    <a:pt x="23" y="1"/>
                    <a:pt x="21" y="3"/>
                  </a:cubicBezTo>
                  <a:cubicBezTo>
                    <a:pt x="19" y="5"/>
                    <a:pt x="18" y="7"/>
                    <a:pt x="17" y="1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4"/>
                    <a:pt x="2" y="49"/>
                    <a:pt x="7" y="52"/>
                  </a:cubicBezTo>
                  <a:cubicBezTo>
                    <a:pt x="11" y="54"/>
                    <a:pt x="17" y="53"/>
                    <a:pt x="19" y="4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7" y="41"/>
                    <a:pt x="30" y="42"/>
                    <a:pt x="34" y="43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80"/>
                    <a:pt x="50" y="84"/>
                    <a:pt x="52" y="87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2" y="139"/>
                    <a:pt x="78" y="142"/>
                    <a:pt x="84" y="140"/>
                  </a:cubicBezTo>
                  <a:cubicBezTo>
                    <a:pt x="85" y="140"/>
                    <a:pt x="85" y="139"/>
                    <a:pt x="86" y="139"/>
                  </a:cubicBezTo>
                  <a:cubicBezTo>
                    <a:pt x="87" y="143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19"/>
                    <a:pt x="107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Freeform 261"/>
            <p:cNvSpPr>
              <a:spLocks/>
            </p:cNvSpPr>
            <p:nvPr/>
          </p:nvSpPr>
          <p:spPr bwMode="auto">
            <a:xfrm>
              <a:off x="44536" y="98027"/>
              <a:ext cx="60570" cy="58815"/>
            </a:xfrm>
            <a:custGeom>
              <a:avLst/>
              <a:gdLst>
                <a:gd name="T0" fmla="*/ 19 w 44"/>
                <a:gd name="T1" fmla="*/ 42 h 43"/>
                <a:gd name="T2" fmla="*/ 42 w 44"/>
                <a:gd name="T3" fmla="*/ 25 h 43"/>
                <a:gd name="T4" fmla="*/ 25 w 44"/>
                <a:gd name="T5" fmla="*/ 1 h 43"/>
                <a:gd name="T6" fmla="*/ 2 w 44"/>
                <a:gd name="T7" fmla="*/ 18 h 43"/>
                <a:gd name="T8" fmla="*/ 19 w 44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19" y="42"/>
                  </a:moveTo>
                  <a:cubicBezTo>
                    <a:pt x="30" y="43"/>
                    <a:pt x="40" y="36"/>
                    <a:pt x="42" y="25"/>
                  </a:cubicBezTo>
                  <a:cubicBezTo>
                    <a:pt x="44" y="13"/>
                    <a:pt x="36" y="3"/>
                    <a:pt x="25" y="1"/>
                  </a:cubicBezTo>
                  <a:cubicBezTo>
                    <a:pt x="14" y="0"/>
                    <a:pt x="4" y="7"/>
                    <a:pt x="2" y="18"/>
                  </a:cubicBezTo>
                  <a:cubicBezTo>
                    <a:pt x="0" y="29"/>
                    <a:pt x="8" y="40"/>
                    <a:pt x="19" y="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Freeform 262"/>
            <p:cNvSpPr>
              <a:spLocks noEditPoints="1"/>
            </p:cNvSpPr>
            <p:nvPr/>
          </p:nvSpPr>
          <p:spPr bwMode="auto">
            <a:xfrm>
              <a:off x="0" y="206747"/>
              <a:ext cx="154988" cy="156843"/>
            </a:xfrm>
            <a:custGeom>
              <a:avLst/>
              <a:gdLst>
                <a:gd name="T0" fmla="*/ 56 w 113"/>
                <a:gd name="T1" fmla="*/ 0 h 114"/>
                <a:gd name="T2" fmla="*/ 0 w 113"/>
                <a:gd name="T3" fmla="*/ 57 h 114"/>
                <a:gd name="T4" fmla="*/ 56 w 113"/>
                <a:gd name="T5" fmla="*/ 114 h 114"/>
                <a:gd name="T6" fmla="*/ 113 w 113"/>
                <a:gd name="T7" fmla="*/ 57 h 114"/>
                <a:gd name="T8" fmla="*/ 56 w 113"/>
                <a:gd name="T9" fmla="*/ 0 h 114"/>
                <a:gd name="T10" fmla="*/ 56 w 113"/>
                <a:gd name="T11" fmla="*/ 102 h 114"/>
                <a:gd name="T12" fmla="*/ 11 w 113"/>
                <a:gd name="T13" fmla="*/ 57 h 114"/>
                <a:gd name="T14" fmla="*/ 56 w 113"/>
                <a:gd name="T15" fmla="*/ 12 h 114"/>
                <a:gd name="T16" fmla="*/ 102 w 113"/>
                <a:gd name="T17" fmla="*/ 57 h 114"/>
                <a:gd name="T18" fmla="*/ 56 w 113"/>
                <a:gd name="T19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4">
                  <a:moveTo>
                    <a:pt x="56" y="0"/>
                  </a:moveTo>
                  <a:cubicBezTo>
                    <a:pt x="25" y="0"/>
                    <a:pt x="0" y="26"/>
                    <a:pt x="0" y="57"/>
                  </a:cubicBezTo>
                  <a:cubicBezTo>
                    <a:pt x="0" y="88"/>
                    <a:pt x="25" y="114"/>
                    <a:pt x="56" y="114"/>
                  </a:cubicBezTo>
                  <a:cubicBezTo>
                    <a:pt x="88" y="114"/>
                    <a:pt x="113" y="88"/>
                    <a:pt x="113" y="57"/>
                  </a:cubicBezTo>
                  <a:cubicBezTo>
                    <a:pt x="113" y="26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2"/>
                    <a:pt x="11" y="57"/>
                  </a:cubicBezTo>
                  <a:cubicBezTo>
                    <a:pt x="11" y="32"/>
                    <a:pt x="31" y="12"/>
                    <a:pt x="56" y="12"/>
                  </a:cubicBezTo>
                  <a:cubicBezTo>
                    <a:pt x="81" y="12"/>
                    <a:pt x="102" y="32"/>
                    <a:pt x="102" y="57"/>
                  </a:cubicBezTo>
                  <a:cubicBezTo>
                    <a:pt x="102" y="82"/>
                    <a:pt x="81" y="102"/>
                    <a:pt x="56" y="10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Freeform 263"/>
            <p:cNvSpPr>
              <a:spLocks noEditPoints="1"/>
            </p:cNvSpPr>
            <p:nvPr/>
          </p:nvSpPr>
          <p:spPr bwMode="auto">
            <a:xfrm>
              <a:off x="228029" y="206747"/>
              <a:ext cx="158551" cy="156843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2 h 114"/>
                <a:gd name="T12" fmla="*/ 11 w 114"/>
                <a:gd name="T13" fmla="*/ 57 h 114"/>
                <a:gd name="T14" fmla="*/ 57 w 114"/>
                <a:gd name="T15" fmla="*/ 12 h 114"/>
                <a:gd name="T16" fmla="*/ 102 w 114"/>
                <a:gd name="T17" fmla="*/ 57 h 114"/>
                <a:gd name="T18" fmla="*/ 57 w 114"/>
                <a:gd name="T19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6" y="0"/>
                    <a:pt x="0" y="26"/>
                    <a:pt x="0" y="57"/>
                  </a:cubicBezTo>
                  <a:cubicBezTo>
                    <a:pt x="0" y="88"/>
                    <a:pt x="26" y="114"/>
                    <a:pt x="57" y="114"/>
                  </a:cubicBezTo>
                  <a:cubicBezTo>
                    <a:pt x="88" y="114"/>
                    <a:pt x="114" y="88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1" y="82"/>
                    <a:pt x="11" y="57"/>
                  </a:cubicBezTo>
                  <a:cubicBezTo>
                    <a:pt x="11" y="32"/>
                    <a:pt x="32" y="12"/>
                    <a:pt x="57" y="12"/>
                  </a:cubicBezTo>
                  <a:cubicBezTo>
                    <a:pt x="82" y="12"/>
                    <a:pt x="102" y="32"/>
                    <a:pt x="102" y="57"/>
                  </a:cubicBezTo>
                  <a:cubicBezTo>
                    <a:pt x="102" y="82"/>
                    <a:pt x="82" y="102"/>
                    <a:pt x="57" y="10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Freeform 264"/>
            <p:cNvSpPr>
              <a:spLocks/>
            </p:cNvSpPr>
            <p:nvPr/>
          </p:nvSpPr>
          <p:spPr bwMode="auto">
            <a:xfrm>
              <a:off x="1175777" y="1121069"/>
              <a:ext cx="142518" cy="81986"/>
            </a:xfrm>
            <a:custGeom>
              <a:avLst/>
              <a:gdLst>
                <a:gd name="T0" fmla="*/ 5 w 103"/>
                <a:gd name="T1" fmla="*/ 29 h 60"/>
                <a:gd name="T2" fmla="*/ 52 w 103"/>
                <a:gd name="T3" fmla="*/ 38 h 60"/>
                <a:gd name="T4" fmla="*/ 54 w 103"/>
                <a:gd name="T5" fmla="*/ 40 h 60"/>
                <a:gd name="T6" fmla="*/ 60 w 103"/>
                <a:gd name="T7" fmla="*/ 48 h 60"/>
                <a:gd name="T8" fmla="*/ 79 w 103"/>
                <a:gd name="T9" fmla="*/ 44 h 60"/>
                <a:gd name="T10" fmla="*/ 96 w 103"/>
                <a:gd name="T11" fmla="*/ 55 h 60"/>
                <a:gd name="T12" fmla="*/ 101 w 103"/>
                <a:gd name="T13" fmla="*/ 60 h 60"/>
                <a:gd name="T14" fmla="*/ 101 w 103"/>
                <a:gd name="T15" fmla="*/ 53 h 60"/>
                <a:gd name="T16" fmla="*/ 76 w 103"/>
                <a:gd name="T17" fmla="*/ 22 h 60"/>
                <a:gd name="T18" fmla="*/ 75 w 103"/>
                <a:gd name="T19" fmla="*/ 21 h 60"/>
                <a:gd name="T20" fmla="*/ 83 w 103"/>
                <a:gd name="T21" fmla="*/ 14 h 60"/>
                <a:gd name="T22" fmla="*/ 92 w 103"/>
                <a:gd name="T23" fmla="*/ 26 h 60"/>
                <a:gd name="T24" fmla="*/ 100 w 103"/>
                <a:gd name="T25" fmla="*/ 26 h 60"/>
                <a:gd name="T26" fmla="*/ 101 w 103"/>
                <a:gd name="T27" fmla="*/ 19 h 60"/>
                <a:gd name="T28" fmla="*/ 89 w 103"/>
                <a:gd name="T29" fmla="*/ 3 h 60"/>
                <a:gd name="T30" fmla="*/ 88 w 103"/>
                <a:gd name="T31" fmla="*/ 3 h 60"/>
                <a:gd name="T32" fmla="*/ 88 w 103"/>
                <a:gd name="T33" fmla="*/ 3 h 60"/>
                <a:gd name="T34" fmla="*/ 80 w 103"/>
                <a:gd name="T35" fmla="*/ 2 h 60"/>
                <a:gd name="T36" fmla="*/ 62 w 103"/>
                <a:gd name="T37" fmla="*/ 17 h 60"/>
                <a:gd name="T38" fmla="*/ 61 w 103"/>
                <a:gd name="T39" fmla="*/ 18 h 60"/>
                <a:gd name="T40" fmla="*/ 53 w 103"/>
                <a:gd name="T41" fmla="*/ 24 h 60"/>
                <a:gd name="T42" fmla="*/ 51 w 103"/>
                <a:gd name="T43" fmla="*/ 26 h 60"/>
                <a:gd name="T44" fmla="*/ 7 w 103"/>
                <a:gd name="T45" fmla="*/ 18 h 60"/>
                <a:gd name="T46" fmla="*/ 0 w 103"/>
                <a:gd name="T47" fmla="*/ 23 h 60"/>
                <a:gd name="T48" fmla="*/ 5 w 103"/>
                <a:gd name="T4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60">
                  <a:moveTo>
                    <a:pt x="5" y="29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9"/>
                    <a:pt x="54" y="40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5" y="45"/>
                    <a:pt x="70" y="43"/>
                    <a:pt x="79" y="44"/>
                  </a:cubicBezTo>
                  <a:cubicBezTo>
                    <a:pt x="88" y="46"/>
                    <a:pt x="92" y="51"/>
                    <a:pt x="96" y="55"/>
                  </a:cubicBezTo>
                  <a:cubicBezTo>
                    <a:pt x="97" y="57"/>
                    <a:pt x="99" y="59"/>
                    <a:pt x="101" y="60"/>
                  </a:cubicBezTo>
                  <a:cubicBezTo>
                    <a:pt x="102" y="58"/>
                    <a:pt x="103" y="56"/>
                    <a:pt x="101" y="53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2"/>
                    <a:pt x="75" y="21"/>
                    <a:pt x="75" y="21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4" y="28"/>
                    <a:pt x="97" y="28"/>
                    <a:pt x="100" y="26"/>
                  </a:cubicBezTo>
                  <a:cubicBezTo>
                    <a:pt x="102" y="24"/>
                    <a:pt x="103" y="21"/>
                    <a:pt x="101" y="19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8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6" y="0"/>
                    <a:pt x="83" y="0"/>
                    <a:pt x="80" y="2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1" y="17"/>
                    <a:pt x="61" y="18"/>
                    <a:pt x="61" y="1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2" y="25"/>
                    <a:pt x="52" y="25"/>
                    <a:pt x="51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0" y="26"/>
                    <a:pt x="2" y="29"/>
                    <a:pt x="5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2" name="Freeform 265"/>
            <p:cNvSpPr>
              <a:spLocks/>
            </p:cNvSpPr>
            <p:nvPr/>
          </p:nvSpPr>
          <p:spPr bwMode="auto">
            <a:xfrm>
              <a:off x="1159743" y="1169191"/>
              <a:ext cx="201308" cy="51687"/>
            </a:xfrm>
            <a:custGeom>
              <a:avLst/>
              <a:gdLst>
                <a:gd name="T0" fmla="*/ 145 w 145"/>
                <a:gd name="T1" fmla="*/ 21 h 36"/>
                <a:gd name="T2" fmla="*/ 128 w 145"/>
                <a:gd name="T3" fmla="*/ 26 h 36"/>
                <a:gd name="T4" fmla="*/ 115 w 145"/>
                <a:gd name="T5" fmla="*/ 29 h 36"/>
                <a:gd name="T6" fmla="*/ 104 w 145"/>
                <a:gd name="T7" fmla="*/ 21 h 36"/>
                <a:gd name="T8" fmla="*/ 89 w 145"/>
                <a:gd name="T9" fmla="*/ 12 h 36"/>
                <a:gd name="T10" fmla="*/ 72 w 145"/>
                <a:gd name="T11" fmla="*/ 16 h 36"/>
                <a:gd name="T12" fmla="*/ 59 w 145"/>
                <a:gd name="T13" fmla="*/ 19 h 36"/>
                <a:gd name="T14" fmla="*/ 48 w 145"/>
                <a:gd name="T15" fmla="*/ 11 h 36"/>
                <a:gd name="T16" fmla="*/ 33 w 145"/>
                <a:gd name="T17" fmla="*/ 2 h 36"/>
                <a:gd name="T18" fmla="*/ 15 w 145"/>
                <a:gd name="T19" fmla="*/ 6 h 36"/>
                <a:gd name="T20" fmla="*/ 2 w 145"/>
                <a:gd name="T21" fmla="*/ 9 h 36"/>
                <a:gd name="T22" fmla="*/ 1 w 145"/>
                <a:gd name="T23" fmla="*/ 9 h 36"/>
                <a:gd name="T24" fmla="*/ 0 w 145"/>
                <a:gd name="T25" fmla="*/ 15 h 36"/>
                <a:gd name="T26" fmla="*/ 1 w 145"/>
                <a:gd name="T27" fmla="*/ 15 h 36"/>
                <a:gd name="T28" fmla="*/ 19 w 145"/>
                <a:gd name="T29" fmla="*/ 11 h 36"/>
                <a:gd name="T30" fmla="*/ 32 w 145"/>
                <a:gd name="T31" fmla="*/ 8 h 36"/>
                <a:gd name="T32" fmla="*/ 43 w 145"/>
                <a:gd name="T33" fmla="*/ 15 h 36"/>
                <a:gd name="T34" fmla="*/ 58 w 145"/>
                <a:gd name="T35" fmla="*/ 25 h 36"/>
                <a:gd name="T36" fmla="*/ 75 w 145"/>
                <a:gd name="T37" fmla="*/ 21 h 36"/>
                <a:gd name="T38" fmla="*/ 88 w 145"/>
                <a:gd name="T39" fmla="*/ 18 h 36"/>
                <a:gd name="T40" fmla="*/ 99 w 145"/>
                <a:gd name="T41" fmla="*/ 25 h 36"/>
                <a:gd name="T42" fmla="*/ 114 w 145"/>
                <a:gd name="T43" fmla="*/ 35 h 36"/>
                <a:gd name="T44" fmla="*/ 131 w 145"/>
                <a:gd name="T45" fmla="*/ 31 h 36"/>
                <a:gd name="T46" fmla="*/ 144 w 145"/>
                <a:gd name="T47" fmla="*/ 28 h 36"/>
                <a:gd name="T48" fmla="*/ 145 w 145"/>
                <a:gd name="T4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6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1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4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9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7" y="9"/>
                    <a:pt x="40" y="12"/>
                    <a:pt x="43" y="15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6"/>
                    <a:pt x="127" y="33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Freeform 266"/>
            <p:cNvSpPr>
              <a:spLocks/>
            </p:cNvSpPr>
            <p:nvPr/>
          </p:nvSpPr>
          <p:spPr bwMode="auto">
            <a:xfrm>
              <a:off x="1159743" y="1185232"/>
              <a:ext cx="199526" cy="51686"/>
            </a:xfrm>
            <a:custGeom>
              <a:avLst/>
              <a:gdLst>
                <a:gd name="T0" fmla="*/ 145 w 145"/>
                <a:gd name="T1" fmla="*/ 21 h 37"/>
                <a:gd name="T2" fmla="*/ 128 w 145"/>
                <a:gd name="T3" fmla="*/ 26 h 37"/>
                <a:gd name="T4" fmla="*/ 115 w 145"/>
                <a:gd name="T5" fmla="*/ 29 h 37"/>
                <a:gd name="T6" fmla="*/ 104 w 145"/>
                <a:gd name="T7" fmla="*/ 21 h 37"/>
                <a:gd name="T8" fmla="*/ 89 w 145"/>
                <a:gd name="T9" fmla="*/ 12 h 37"/>
                <a:gd name="T10" fmla="*/ 72 w 145"/>
                <a:gd name="T11" fmla="*/ 16 h 37"/>
                <a:gd name="T12" fmla="*/ 59 w 145"/>
                <a:gd name="T13" fmla="*/ 19 h 37"/>
                <a:gd name="T14" fmla="*/ 48 w 145"/>
                <a:gd name="T15" fmla="*/ 12 h 37"/>
                <a:gd name="T16" fmla="*/ 33 w 145"/>
                <a:gd name="T17" fmla="*/ 2 h 37"/>
                <a:gd name="T18" fmla="*/ 15 w 145"/>
                <a:gd name="T19" fmla="*/ 6 h 37"/>
                <a:gd name="T20" fmla="*/ 2 w 145"/>
                <a:gd name="T21" fmla="*/ 9 h 37"/>
                <a:gd name="T22" fmla="*/ 2 w 145"/>
                <a:gd name="T23" fmla="*/ 9 h 37"/>
                <a:gd name="T24" fmla="*/ 0 w 145"/>
                <a:gd name="T25" fmla="*/ 15 h 37"/>
                <a:gd name="T26" fmla="*/ 1 w 145"/>
                <a:gd name="T27" fmla="*/ 15 h 37"/>
                <a:gd name="T28" fmla="*/ 19 w 145"/>
                <a:gd name="T29" fmla="*/ 11 h 37"/>
                <a:gd name="T30" fmla="*/ 32 w 145"/>
                <a:gd name="T31" fmla="*/ 8 h 37"/>
                <a:gd name="T32" fmla="*/ 43 w 145"/>
                <a:gd name="T33" fmla="*/ 16 h 37"/>
                <a:gd name="T34" fmla="*/ 58 w 145"/>
                <a:gd name="T35" fmla="*/ 25 h 37"/>
                <a:gd name="T36" fmla="*/ 75 w 145"/>
                <a:gd name="T37" fmla="*/ 21 h 37"/>
                <a:gd name="T38" fmla="*/ 88 w 145"/>
                <a:gd name="T39" fmla="*/ 18 h 37"/>
                <a:gd name="T40" fmla="*/ 99 w 145"/>
                <a:gd name="T41" fmla="*/ 25 h 37"/>
                <a:gd name="T42" fmla="*/ 114 w 145"/>
                <a:gd name="T43" fmla="*/ 35 h 37"/>
                <a:gd name="T44" fmla="*/ 131 w 145"/>
                <a:gd name="T45" fmla="*/ 31 h 37"/>
                <a:gd name="T46" fmla="*/ 144 w 145"/>
                <a:gd name="T47" fmla="*/ 28 h 37"/>
                <a:gd name="T48" fmla="*/ 145 w 145"/>
                <a:gd name="T4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2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Freeform 267"/>
            <p:cNvSpPr>
              <a:spLocks/>
            </p:cNvSpPr>
            <p:nvPr/>
          </p:nvSpPr>
          <p:spPr bwMode="auto">
            <a:xfrm>
              <a:off x="1156180" y="1201272"/>
              <a:ext cx="199526" cy="51687"/>
            </a:xfrm>
            <a:custGeom>
              <a:avLst/>
              <a:gdLst>
                <a:gd name="T0" fmla="*/ 145 w 145"/>
                <a:gd name="T1" fmla="*/ 21 h 37"/>
                <a:gd name="T2" fmla="*/ 128 w 145"/>
                <a:gd name="T3" fmla="*/ 26 h 37"/>
                <a:gd name="T4" fmla="*/ 115 w 145"/>
                <a:gd name="T5" fmla="*/ 29 h 37"/>
                <a:gd name="T6" fmla="*/ 104 w 145"/>
                <a:gd name="T7" fmla="*/ 21 h 37"/>
                <a:gd name="T8" fmla="*/ 89 w 145"/>
                <a:gd name="T9" fmla="*/ 12 h 37"/>
                <a:gd name="T10" fmla="*/ 72 w 145"/>
                <a:gd name="T11" fmla="*/ 16 h 37"/>
                <a:gd name="T12" fmla="*/ 59 w 145"/>
                <a:gd name="T13" fmla="*/ 19 h 37"/>
                <a:gd name="T14" fmla="*/ 48 w 145"/>
                <a:gd name="T15" fmla="*/ 12 h 37"/>
                <a:gd name="T16" fmla="*/ 33 w 145"/>
                <a:gd name="T17" fmla="*/ 2 h 37"/>
                <a:gd name="T18" fmla="*/ 15 w 145"/>
                <a:gd name="T19" fmla="*/ 6 h 37"/>
                <a:gd name="T20" fmla="*/ 2 w 145"/>
                <a:gd name="T21" fmla="*/ 9 h 37"/>
                <a:gd name="T22" fmla="*/ 2 w 145"/>
                <a:gd name="T23" fmla="*/ 9 h 37"/>
                <a:gd name="T24" fmla="*/ 0 w 145"/>
                <a:gd name="T25" fmla="*/ 15 h 37"/>
                <a:gd name="T26" fmla="*/ 1 w 145"/>
                <a:gd name="T27" fmla="*/ 16 h 37"/>
                <a:gd name="T28" fmla="*/ 19 w 145"/>
                <a:gd name="T29" fmla="*/ 11 h 37"/>
                <a:gd name="T30" fmla="*/ 32 w 145"/>
                <a:gd name="T31" fmla="*/ 8 h 37"/>
                <a:gd name="T32" fmla="*/ 43 w 145"/>
                <a:gd name="T33" fmla="*/ 16 h 37"/>
                <a:gd name="T34" fmla="*/ 58 w 145"/>
                <a:gd name="T35" fmla="*/ 25 h 37"/>
                <a:gd name="T36" fmla="*/ 75 w 145"/>
                <a:gd name="T37" fmla="*/ 21 h 37"/>
                <a:gd name="T38" fmla="*/ 88 w 145"/>
                <a:gd name="T39" fmla="*/ 18 h 37"/>
                <a:gd name="T40" fmla="*/ 99 w 145"/>
                <a:gd name="T41" fmla="*/ 25 h 37"/>
                <a:gd name="T42" fmla="*/ 114 w 145"/>
                <a:gd name="T43" fmla="*/ 35 h 37"/>
                <a:gd name="T44" fmla="*/ 131 w 145"/>
                <a:gd name="T45" fmla="*/ 31 h 37"/>
                <a:gd name="T46" fmla="*/ 144 w 145"/>
                <a:gd name="T47" fmla="*/ 28 h 37"/>
                <a:gd name="T48" fmla="*/ 145 w 145"/>
                <a:gd name="T4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8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1" y="15"/>
                    <a:pt x="48" y="12"/>
                  </a:cubicBezTo>
                  <a:cubicBezTo>
                    <a:pt x="45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3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50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5" name="Freeform 268"/>
            <p:cNvSpPr>
              <a:spLocks/>
            </p:cNvSpPr>
            <p:nvPr/>
          </p:nvSpPr>
          <p:spPr bwMode="auto">
            <a:xfrm>
              <a:off x="1222095" y="1115722"/>
              <a:ext cx="39193" cy="39211"/>
            </a:xfrm>
            <a:custGeom>
              <a:avLst/>
              <a:gdLst>
                <a:gd name="T0" fmla="*/ 4 w 28"/>
                <a:gd name="T1" fmla="*/ 22 h 28"/>
                <a:gd name="T2" fmla="*/ 22 w 28"/>
                <a:gd name="T3" fmla="*/ 24 h 28"/>
                <a:gd name="T4" fmla="*/ 24 w 28"/>
                <a:gd name="T5" fmla="*/ 6 h 28"/>
                <a:gd name="T6" fmla="*/ 6 w 28"/>
                <a:gd name="T7" fmla="*/ 4 h 28"/>
                <a:gd name="T8" fmla="*/ 4 w 28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4" y="22"/>
                  </a:moveTo>
                  <a:cubicBezTo>
                    <a:pt x="9" y="27"/>
                    <a:pt x="16" y="28"/>
                    <a:pt x="22" y="24"/>
                  </a:cubicBezTo>
                  <a:cubicBezTo>
                    <a:pt x="27" y="19"/>
                    <a:pt x="28" y="12"/>
                    <a:pt x="24" y="6"/>
                  </a:cubicBezTo>
                  <a:cubicBezTo>
                    <a:pt x="19" y="1"/>
                    <a:pt x="12" y="0"/>
                    <a:pt x="6" y="4"/>
                  </a:cubicBezTo>
                  <a:cubicBezTo>
                    <a:pt x="1" y="9"/>
                    <a:pt x="0" y="16"/>
                    <a:pt x="4" y="2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6" name="Freeform 269"/>
            <p:cNvSpPr>
              <a:spLocks/>
            </p:cNvSpPr>
            <p:nvPr/>
          </p:nvSpPr>
          <p:spPr bwMode="auto">
            <a:xfrm>
              <a:off x="96200" y="429536"/>
              <a:ext cx="185274" cy="99809"/>
            </a:xfrm>
            <a:custGeom>
              <a:avLst/>
              <a:gdLst>
                <a:gd name="T0" fmla="*/ 7 w 134"/>
                <a:gd name="T1" fmla="*/ 54 h 71"/>
                <a:gd name="T2" fmla="*/ 67 w 134"/>
                <a:gd name="T3" fmla="*/ 54 h 71"/>
                <a:gd name="T4" fmla="*/ 70 w 134"/>
                <a:gd name="T5" fmla="*/ 56 h 71"/>
                <a:gd name="T6" fmla="*/ 79 w 134"/>
                <a:gd name="T7" fmla="*/ 65 h 71"/>
                <a:gd name="T8" fmla="*/ 101 w 134"/>
                <a:gd name="T9" fmla="*/ 56 h 71"/>
                <a:gd name="T10" fmla="*/ 125 w 134"/>
                <a:gd name="T11" fmla="*/ 66 h 71"/>
                <a:gd name="T12" fmla="*/ 132 w 134"/>
                <a:gd name="T13" fmla="*/ 71 h 71"/>
                <a:gd name="T14" fmla="*/ 131 w 134"/>
                <a:gd name="T15" fmla="*/ 63 h 71"/>
                <a:gd name="T16" fmla="*/ 93 w 134"/>
                <a:gd name="T17" fmla="*/ 30 h 71"/>
                <a:gd name="T18" fmla="*/ 92 w 134"/>
                <a:gd name="T19" fmla="*/ 28 h 71"/>
                <a:gd name="T20" fmla="*/ 100 w 134"/>
                <a:gd name="T21" fmla="*/ 18 h 71"/>
                <a:gd name="T22" fmla="*/ 114 w 134"/>
                <a:gd name="T23" fmla="*/ 30 h 71"/>
                <a:gd name="T24" fmla="*/ 124 w 134"/>
                <a:gd name="T25" fmla="*/ 30 h 71"/>
                <a:gd name="T26" fmla="*/ 123 w 134"/>
                <a:gd name="T27" fmla="*/ 20 h 71"/>
                <a:gd name="T28" fmla="*/ 105 w 134"/>
                <a:gd name="T29" fmla="*/ 4 h 71"/>
                <a:gd name="T30" fmla="*/ 104 w 134"/>
                <a:gd name="T31" fmla="*/ 3 h 71"/>
                <a:gd name="T32" fmla="*/ 104 w 134"/>
                <a:gd name="T33" fmla="*/ 3 h 71"/>
                <a:gd name="T34" fmla="*/ 94 w 134"/>
                <a:gd name="T35" fmla="*/ 4 h 71"/>
                <a:gd name="T36" fmla="*/ 74 w 134"/>
                <a:gd name="T37" fmla="*/ 27 h 71"/>
                <a:gd name="T38" fmla="*/ 74 w 134"/>
                <a:gd name="T39" fmla="*/ 28 h 71"/>
                <a:gd name="T40" fmla="*/ 65 w 134"/>
                <a:gd name="T41" fmla="*/ 37 h 71"/>
                <a:gd name="T42" fmla="*/ 64 w 134"/>
                <a:gd name="T43" fmla="*/ 40 h 71"/>
                <a:gd name="T44" fmla="*/ 7 w 134"/>
                <a:gd name="T45" fmla="*/ 40 h 71"/>
                <a:gd name="T46" fmla="*/ 0 w 134"/>
                <a:gd name="T47" fmla="*/ 47 h 71"/>
                <a:gd name="T48" fmla="*/ 7 w 134"/>
                <a:gd name="T4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71">
                  <a:moveTo>
                    <a:pt x="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8" y="55"/>
                    <a:pt x="69" y="56"/>
                    <a:pt x="70" y="5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84" y="61"/>
                    <a:pt x="90" y="56"/>
                    <a:pt x="101" y="56"/>
                  </a:cubicBezTo>
                  <a:cubicBezTo>
                    <a:pt x="113" y="56"/>
                    <a:pt x="120" y="62"/>
                    <a:pt x="125" y="66"/>
                  </a:cubicBezTo>
                  <a:cubicBezTo>
                    <a:pt x="127" y="68"/>
                    <a:pt x="129" y="70"/>
                    <a:pt x="132" y="71"/>
                  </a:cubicBezTo>
                  <a:cubicBezTo>
                    <a:pt x="134" y="68"/>
                    <a:pt x="134" y="66"/>
                    <a:pt x="131" y="63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9"/>
                    <a:pt x="92" y="29"/>
                    <a:pt x="92" y="2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7" y="33"/>
                    <a:pt x="121" y="33"/>
                    <a:pt x="124" y="30"/>
                  </a:cubicBezTo>
                  <a:cubicBezTo>
                    <a:pt x="126" y="27"/>
                    <a:pt x="126" y="22"/>
                    <a:pt x="123" y="20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1" y="0"/>
                    <a:pt x="97" y="1"/>
                    <a:pt x="94" y="4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7"/>
                    <a:pt x="74" y="27"/>
                    <a:pt x="74" y="2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8"/>
                    <a:pt x="64" y="39"/>
                    <a:pt x="64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43"/>
                    <a:pt x="0" y="47"/>
                  </a:cubicBezTo>
                  <a:cubicBezTo>
                    <a:pt x="0" y="51"/>
                    <a:pt x="3" y="54"/>
                    <a:pt x="7" y="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7" name="Freeform 270"/>
            <p:cNvSpPr>
              <a:spLocks/>
            </p:cNvSpPr>
            <p:nvPr/>
          </p:nvSpPr>
          <p:spPr bwMode="auto">
            <a:xfrm>
              <a:off x="85511" y="515086"/>
              <a:ext cx="247625" cy="30299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5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5 h 23"/>
                <a:gd name="T14" fmla="*/ 58 w 180"/>
                <a:gd name="T15" fmla="*/ 9 h 23"/>
                <a:gd name="T16" fmla="*/ 38 w 180"/>
                <a:gd name="T17" fmla="*/ 0 h 23"/>
                <a:gd name="T18" fmla="*/ 17 w 180"/>
                <a:gd name="T19" fmla="*/ 9 h 23"/>
                <a:gd name="T20" fmla="*/ 2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2 w 180"/>
                <a:gd name="T27" fmla="*/ 23 h 23"/>
                <a:gd name="T28" fmla="*/ 22 w 180"/>
                <a:gd name="T29" fmla="*/ 14 h 23"/>
                <a:gd name="T30" fmla="*/ 38 w 180"/>
                <a:gd name="T31" fmla="*/ 8 h 23"/>
                <a:gd name="T32" fmla="*/ 53 w 180"/>
                <a:gd name="T33" fmla="*/ 14 h 23"/>
                <a:gd name="T34" fmla="*/ 73 w 180"/>
                <a:gd name="T35" fmla="*/ 23 h 23"/>
                <a:gd name="T36" fmla="*/ 94 w 180"/>
                <a:gd name="T37" fmla="*/ 14 h 23"/>
                <a:gd name="T38" fmla="*/ 109 w 180"/>
                <a:gd name="T39" fmla="*/ 8 h 23"/>
                <a:gd name="T40" fmla="*/ 125 w 180"/>
                <a:gd name="T41" fmla="*/ 14 h 23"/>
                <a:gd name="T42" fmla="*/ 145 w 180"/>
                <a:gd name="T43" fmla="*/ 23 h 23"/>
                <a:gd name="T44" fmla="*/ 166 w 180"/>
                <a:gd name="T45" fmla="*/ 14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9"/>
                  </a:cubicBezTo>
                  <a:cubicBezTo>
                    <a:pt x="156" y="12"/>
                    <a:pt x="153" y="15"/>
                    <a:pt x="145" y="15"/>
                  </a:cubicBezTo>
                  <a:cubicBezTo>
                    <a:pt x="138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5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8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4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8" name="Freeform 271"/>
            <p:cNvSpPr>
              <a:spLocks/>
            </p:cNvSpPr>
            <p:nvPr/>
          </p:nvSpPr>
          <p:spPr bwMode="auto">
            <a:xfrm>
              <a:off x="85511" y="532909"/>
              <a:ext cx="247625" cy="32081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6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6 h 23"/>
                <a:gd name="T14" fmla="*/ 58 w 180"/>
                <a:gd name="T15" fmla="*/ 9 h 23"/>
                <a:gd name="T16" fmla="*/ 38 w 180"/>
                <a:gd name="T17" fmla="*/ 0 h 23"/>
                <a:gd name="T18" fmla="*/ 17 w 180"/>
                <a:gd name="T19" fmla="*/ 9 h 23"/>
                <a:gd name="T20" fmla="*/ 2 w 180"/>
                <a:gd name="T21" fmla="*/ 16 h 23"/>
                <a:gd name="T22" fmla="*/ 0 w 180"/>
                <a:gd name="T23" fmla="*/ 16 h 23"/>
                <a:gd name="T24" fmla="*/ 0 w 180"/>
                <a:gd name="T25" fmla="*/ 23 h 23"/>
                <a:gd name="T26" fmla="*/ 2 w 180"/>
                <a:gd name="T27" fmla="*/ 23 h 23"/>
                <a:gd name="T28" fmla="*/ 22 w 180"/>
                <a:gd name="T29" fmla="*/ 15 h 23"/>
                <a:gd name="T30" fmla="*/ 38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5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9" name="Freeform 272"/>
            <p:cNvSpPr>
              <a:spLocks/>
            </p:cNvSpPr>
            <p:nvPr/>
          </p:nvSpPr>
          <p:spPr bwMode="auto">
            <a:xfrm>
              <a:off x="85511" y="552514"/>
              <a:ext cx="247625" cy="33864"/>
            </a:xfrm>
            <a:custGeom>
              <a:avLst/>
              <a:gdLst>
                <a:gd name="T0" fmla="*/ 180 w 180"/>
                <a:gd name="T1" fmla="*/ 0 h 24"/>
                <a:gd name="T2" fmla="*/ 160 w 180"/>
                <a:gd name="T3" fmla="*/ 9 h 24"/>
                <a:gd name="T4" fmla="*/ 145 w 180"/>
                <a:gd name="T5" fmla="*/ 16 h 24"/>
                <a:gd name="T6" fmla="*/ 130 w 180"/>
                <a:gd name="T7" fmla="*/ 9 h 24"/>
                <a:gd name="T8" fmla="*/ 109 w 180"/>
                <a:gd name="T9" fmla="*/ 0 h 24"/>
                <a:gd name="T10" fmla="*/ 89 w 180"/>
                <a:gd name="T11" fmla="*/ 9 h 24"/>
                <a:gd name="T12" fmla="*/ 73 w 180"/>
                <a:gd name="T13" fmla="*/ 16 h 24"/>
                <a:gd name="T14" fmla="*/ 58 w 180"/>
                <a:gd name="T15" fmla="*/ 9 h 24"/>
                <a:gd name="T16" fmla="*/ 38 w 180"/>
                <a:gd name="T17" fmla="*/ 0 h 24"/>
                <a:gd name="T18" fmla="*/ 17 w 180"/>
                <a:gd name="T19" fmla="*/ 9 h 24"/>
                <a:gd name="T20" fmla="*/ 2 w 180"/>
                <a:gd name="T21" fmla="*/ 16 h 24"/>
                <a:gd name="T22" fmla="*/ 0 w 180"/>
                <a:gd name="T23" fmla="*/ 16 h 24"/>
                <a:gd name="T24" fmla="*/ 0 w 180"/>
                <a:gd name="T25" fmla="*/ 24 h 24"/>
                <a:gd name="T26" fmla="*/ 2 w 180"/>
                <a:gd name="T27" fmla="*/ 24 h 24"/>
                <a:gd name="T28" fmla="*/ 22 w 180"/>
                <a:gd name="T29" fmla="*/ 15 h 24"/>
                <a:gd name="T30" fmla="*/ 38 w 180"/>
                <a:gd name="T31" fmla="*/ 8 h 24"/>
                <a:gd name="T32" fmla="*/ 53 w 180"/>
                <a:gd name="T33" fmla="*/ 15 h 24"/>
                <a:gd name="T34" fmla="*/ 73 w 180"/>
                <a:gd name="T35" fmla="*/ 24 h 24"/>
                <a:gd name="T36" fmla="*/ 94 w 180"/>
                <a:gd name="T37" fmla="*/ 15 h 24"/>
                <a:gd name="T38" fmla="*/ 109 w 180"/>
                <a:gd name="T39" fmla="*/ 8 h 24"/>
                <a:gd name="T40" fmla="*/ 125 w 180"/>
                <a:gd name="T41" fmla="*/ 15 h 24"/>
                <a:gd name="T42" fmla="*/ 145 w 180"/>
                <a:gd name="T43" fmla="*/ 24 h 24"/>
                <a:gd name="T44" fmla="*/ 166 w 180"/>
                <a:gd name="T45" fmla="*/ 15 h 24"/>
                <a:gd name="T46" fmla="*/ 180 w 180"/>
                <a:gd name="T47" fmla="*/ 8 h 24"/>
                <a:gd name="T48" fmla="*/ 180 w 180"/>
                <a:gd name="T4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4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12" y="24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4"/>
                    <a:pt x="73" y="24"/>
                  </a:cubicBezTo>
                  <a:cubicBezTo>
                    <a:pt x="84" y="24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4"/>
                    <a:pt x="145" y="24"/>
                  </a:cubicBezTo>
                  <a:cubicBezTo>
                    <a:pt x="156" y="24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0" name="Freeform 273"/>
            <p:cNvSpPr>
              <a:spLocks/>
            </p:cNvSpPr>
            <p:nvPr/>
          </p:nvSpPr>
          <p:spPr bwMode="auto">
            <a:xfrm>
              <a:off x="151425" y="434882"/>
              <a:ext cx="44538" cy="48123"/>
            </a:xfrm>
            <a:custGeom>
              <a:avLst/>
              <a:gdLst>
                <a:gd name="T0" fmla="*/ 7 w 34"/>
                <a:gd name="T1" fmla="*/ 29 h 35"/>
                <a:gd name="T2" fmla="*/ 29 w 34"/>
                <a:gd name="T3" fmla="*/ 28 h 35"/>
                <a:gd name="T4" fmla="*/ 27 w 34"/>
                <a:gd name="T5" fmla="*/ 6 h 35"/>
                <a:gd name="T6" fmla="*/ 6 w 34"/>
                <a:gd name="T7" fmla="*/ 7 h 35"/>
                <a:gd name="T8" fmla="*/ 7 w 34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6" y="7"/>
                  </a:cubicBezTo>
                  <a:cubicBezTo>
                    <a:pt x="0" y="14"/>
                    <a:pt x="1" y="24"/>
                    <a:pt x="7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1" name="Freeform 274"/>
            <p:cNvSpPr>
              <a:spLocks/>
            </p:cNvSpPr>
            <p:nvPr/>
          </p:nvSpPr>
          <p:spPr bwMode="auto">
            <a:xfrm>
              <a:off x="1622928" y="636283"/>
              <a:ext cx="187056" cy="98026"/>
            </a:xfrm>
            <a:custGeom>
              <a:avLst/>
              <a:gdLst>
                <a:gd name="T0" fmla="*/ 7 w 135"/>
                <a:gd name="T1" fmla="*/ 54 h 71"/>
                <a:gd name="T2" fmla="*/ 68 w 135"/>
                <a:gd name="T3" fmla="*/ 54 h 71"/>
                <a:gd name="T4" fmla="*/ 70 w 135"/>
                <a:gd name="T5" fmla="*/ 56 h 71"/>
                <a:gd name="T6" fmla="*/ 80 w 135"/>
                <a:gd name="T7" fmla="*/ 65 h 71"/>
                <a:gd name="T8" fmla="*/ 102 w 135"/>
                <a:gd name="T9" fmla="*/ 56 h 71"/>
                <a:gd name="T10" fmla="*/ 126 w 135"/>
                <a:gd name="T11" fmla="*/ 66 h 71"/>
                <a:gd name="T12" fmla="*/ 133 w 135"/>
                <a:gd name="T13" fmla="*/ 71 h 71"/>
                <a:gd name="T14" fmla="*/ 132 w 135"/>
                <a:gd name="T15" fmla="*/ 63 h 71"/>
                <a:gd name="T16" fmla="*/ 94 w 135"/>
                <a:gd name="T17" fmla="*/ 30 h 71"/>
                <a:gd name="T18" fmla="*/ 92 w 135"/>
                <a:gd name="T19" fmla="*/ 28 h 71"/>
                <a:gd name="T20" fmla="*/ 101 w 135"/>
                <a:gd name="T21" fmla="*/ 18 h 71"/>
                <a:gd name="T22" fmla="*/ 115 w 135"/>
                <a:gd name="T23" fmla="*/ 30 h 71"/>
                <a:gd name="T24" fmla="*/ 125 w 135"/>
                <a:gd name="T25" fmla="*/ 30 h 71"/>
                <a:gd name="T26" fmla="*/ 124 w 135"/>
                <a:gd name="T27" fmla="*/ 20 h 71"/>
                <a:gd name="T28" fmla="*/ 106 w 135"/>
                <a:gd name="T29" fmla="*/ 3 h 71"/>
                <a:gd name="T30" fmla="*/ 105 w 135"/>
                <a:gd name="T31" fmla="*/ 3 h 71"/>
                <a:gd name="T32" fmla="*/ 105 w 135"/>
                <a:gd name="T33" fmla="*/ 3 h 71"/>
                <a:gd name="T34" fmla="*/ 95 w 135"/>
                <a:gd name="T35" fmla="*/ 4 h 71"/>
                <a:gd name="T36" fmla="*/ 75 w 135"/>
                <a:gd name="T37" fmla="*/ 27 h 71"/>
                <a:gd name="T38" fmla="*/ 74 w 135"/>
                <a:gd name="T39" fmla="*/ 28 h 71"/>
                <a:gd name="T40" fmla="*/ 66 w 135"/>
                <a:gd name="T41" fmla="*/ 37 h 71"/>
                <a:gd name="T42" fmla="*/ 65 w 135"/>
                <a:gd name="T43" fmla="*/ 40 h 71"/>
                <a:gd name="T44" fmla="*/ 7 w 135"/>
                <a:gd name="T45" fmla="*/ 40 h 71"/>
                <a:gd name="T46" fmla="*/ 0 w 135"/>
                <a:gd name="T47" fmla="*/ 47 h 71"/>
                <a:gd name="T48" fmla="*/ 7 w 135"/>
                <a:gd name="T4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71">
                  <a:moveTo>
                    <a:pt x="7" y="54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9" y="55"/>
                    <a:pt x="70" y="56"/>
                    <a:pt x="70" y="56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5" y="61"/>
                    <a:pt x="91" y="56"/>
                    <a:pt x="102" y="56"/>
                  </a:cubicBezTo>
                  <a:cubicBezTo>
                    <a:pt x="114" y="56"/>
                    <a:pt x="121" y="62"/>
                    <a:pt x="126" y="66"/>
                  </a:cubicBezTo>
                  <a:cubicBezTo>
                    <a:pt x="128" y="68"/>
                    <a:pt x="130" y="70"/>
                    <a:pt x="133" y="71"/>
                  </a:cubicBezTo>
                  <a:cubicBezTo>
                    <a:pt x="134" y="68"/>
                    <a:pt x="135" y="66"/>
                    <a:pt x="132" y="63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29"/>
                    <a:pt x="93" y="29"/>
                    <a:pt x="92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8" y="33"/>
                    <a:pt x="122" y="33"/>
                    <a:pt x="125" y="30"/>
                  </a:cubicBezTo>
                  <a:cubicBezTo>
                    <a:pt x="127" y="27"/>
                    <a:pt x="127" y="22"/>
                    <a:pt x="124" y="2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5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2" y="0"/>
                    <a:pt x="97" y="1"/>
                    <a:pt x="95" y="4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4" y="28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5" y="38"/>
                    <a:pt x="65" y="39"/>
                    <a:pt x="65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4" y="40"/>
                    <a:pt x="0" y="43"/>
                    <a:pt x="0" y="47"/>
                  </a:cubicBezTo>
                  <a:cubicBezTo>
                    <a:pt x="0" y="51"/>
                    <a:pt x="4" y="54"/>
                    <a:pt x="7" y="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2" name="Freeform 275"/>
            <p:cNvSpPr>
              <a:spLocks/>
            </p:cNvSpPr>
            <p:nvPr/>
          </p:nvSpPr>
          <p:spPr bwMode="auto">
            <a:xfrm>
              <a:off x="1612239" y="720050"/>
              <a:ext cx="249407" cy="32081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8 h 23"/>
                <a:gd name="T4" fmla="*/ 145 w 180"/>
                <a:gd name="T5" fmla="*/ 15 h 23"/>
                <a:gd name="T6" fmla="*/ 130 w 180"/>
                <a:gd name="T7" fmla="*/ 8 h 23"/>
                <a:gd name="T8" fmla="*/ 109 w 180"/>
                <a:gd name="T9" fmla="*/ 0 h 23"/>
                <a:gd name="T10" fmla="*/ 89 w 180"/>
                <a:gd name="T11" fmla="*/ 8 h 23"/>
                <a:gd name="T12" fmla="*/ 73 w 180"/>
                <a:gd name="T13" fmla="*/ 15 h 23"/>
                <a:gd name="T14" fmla="*/ 58 w 180"/>
                <a:gd name="T15" fmla="*/ 8 h 23"/>
                <a:gd name="T16" fmla="*/ 37 w 180"/>
                <a:gd name="T17" fmla="*/ 0 h 23"/>
                <a:gd name="T18" fmla="*/ 17 w 180"/>
                <a:gd name="T19" fmla="*/ 8 h 23"/>
                <a:gd name="T20" fmla="*/ 1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4 h 23"/>
                <a:gd name="T30" fmla="*/ 37 w 180"/>
                <a:gd name="T31" fmla="*/ 8 h 23"/>
                <a:gd name="T32" fmla="*/ 53 w 180"/>
                <a:gd name="T33" fmla="*/ 14 h 23"/>
                <a:gd name="T34" fmla="*/ 73 w 180"/>
                <a:gd name="T35" fmla="*/ 23 h 23"/>
                <a:gd name="T36" fmla="*/ 94 w 180"/>
                <a:gd name="T37" fmla="*/ 14 h 23"/>
                <a:gd name="T38" fmla="*/ 109 w 180"/>
                <a:gd name="T39" fmla="*/ 8 h 23"/>
                <a:gd name="T40" fmla="*/ 124 w 180"/>
                <a:gd name="T41" fmla="*/ 14 h 23"/>
                <a:gd name="T42" fmla="*/ 145 w 180"/>
                <a:gd name="T43" fmla="*/ 23 h 23"/>
                <a:gd name="T44" fmla="*/ 166 w 180"/>
                <a:gd name="T45" fmla="*/ 14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8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8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8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8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8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4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3" name="Freeform 276"/>
            <p:cNvSpPr>
              <a:spLocks/>
            </p:cNvSpPr>
            <p:nvPr/>
          </p:nvSpPr>
          <p:spPr bwMode="auto">
            <a:xfrm>
              <a:off x="1612239" y="739656"/>
              <a:ext cx="249407" cy="32081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5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5 h 23"/>
                <a:gd name="T14" fmla="*/ 58 w 180"/>
                <a:gd name="T15" fmla="*/ 9 h 23"/>
                <a:gd name="T16" fmla="*/ 37 w 180"/>
                <a:gd name="T17" fmla="*/ 0 h 23"/>
                <a:gd name="T18" fmla="*/ 17 w 180"/>
                <a:gd name="T19" fmla="*/ 9 h 23"/>
                <a:gd name="T20" fmla="*/ 1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5 h 23"/>
                <a:gd name="T30" fmla="*/ 37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4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Freeform 277"/>
            <p:cNvSpPr>
              <a:spLocks/>
            </p:cNvSpPr>
            <p:nvPr/>
          </p:nvSpPr>
          <p:spPr bwMode="auto">
            <a:xfrm>
              <a:off x="1612239" y="761044"/>
              <a:ext cx="249407" cy="30299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6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6 h 23"/>
                <a:gd name="T14" fmla="*/ 58 w 180"/>
                <a:gd name="T15" fmla="*/ 9 h 23"/>
                <a:gd name="T16" fmla="*/ 37 w 180"/>
                <a:gd name="T17" fmla="*/ 0 h 23"/>
                <a:gd name="T18" fmla="*/ 17 w 180"/>
                <a:gd name="T19" fmla="*/ 9 h 23"/>
                <a:gd name="T20" fmla="*/ 1 w 180"/>
                <a:gd name="T21" fmla="*/ 16 h 23"/>
                <a:gd name="T22" fmla="*/ 0 w 180"/>
                <a:gd name="T23" fmla="*/ 16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5 h 23"/>
                <a:gd name="T30" fmla="*/ 37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4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6"/>
                    <a:pt x="145" y="16"/>
                  </a:cubicBezTo>
                  <a:cubicBezTo>
                    <a:pt x="137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4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7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1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5" name="Freeform 278"/>
            <p:cNvSpPr>
              <a:spLocks/>
            </p:cNvSpPr>
            <p:nvPr/>
          </p:nvSpPr>
          <p:spPr bwMode="auto">
            <a:xfrm>
              <a:off x="1678154" y="641629"/>
              <a:ext cx="48099" cy="48123"/>
            </a:xfrm>
            <a:custGeom>
              <a:avLst/>
              <a:gdLst>
                <a:gd name="T0" fmla="*/ 7 w 34"/>
                <a:gd name="T1" fmla="*/ 29 h 35"/>
                <a:gd name="T2" fmla="*/ 29 w 34"/>
                <a:gd name="T3" fmla="*/ 28 h 35"/>
                <a:gd name="T4" fmla="*/ 27 w 34"/>
                <a:gd name="T5" fmla="*/ 6 h 35"/>
                <a:gd name="T6" fmla="*/ 5 w 34"/>
                <a:gd name="T7" fmla="*/ 7 h 35"/>
                <a:gd name="T8" fmla="*/ 7 w 34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5" y="7"/>
                  </a:cubicBezTo>
                  <a:cubicBezTo>
                    <a:pt x="0" y="14"/>
                    <a:pt x="0" y="24"/>
                    <a:pt x="7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6" name="Freeform 279"/>
            <p:cNvSpPr>
              <a:spLocks/>
            </p:cNvSpPr>
            <p:nvPr/>
          </p:nvSpPr>
          <p:spPr bwMode="auto">
            <a:xfrm>
              <a:off x="1961409" y="3475491"/>
              <a:ext cx="163896" cy="85551"/>
            </a:xfrm>
            <a:custGeom>
              <a:avLst/>
              <a:gdLst>
                <a:gd name="T0" fmla="*/ 6 w 119"/>
                <a:gd name="T1" fmla="*/ 48 h 63"/>
                <a:gd name="T2" fmla="*/ 60 w 119"/>
                <a:gd name="T3" fmla="*/ 48 h 63"/>
                <a:gd name="T4" fmla="*/ 62 w 119"/>
                <a:gd name="T5" fmla="*/ 50 h 63"/>
                <a:gd name="T6" fmla="*/ 70 w 119"/>
                <a:gd name="T7" fmla="*/ 57 h 63"/>
                <a:gd name="T8" fmla="*/ 90 w 119"/>
                <a:gd name="T9" fmla="*/ 50 h 63"/>
                <a:gd name="T10" fmla="*/ 111 w 119"/>
                <a:gd name="T11" fmla="*/ 58 h 63"/>
                <a:gd name="T12" fmla="*/ 117 w 119"/>
                <a:gd name="T13" fmla="*/ 63 h 63"/>
                <a:gd name="T14" fmla="*/ 116 w 119"/>
                <a:gd name="T15" fmla="*/ 56 h 63"/>
                <a:gd name="T16" fmla="*/ 83 w 119"/>
                <a:gd name="T17" fmla="*/ 26 h 63"/>
                <a:gd name="T18" fmla="*/ 81 w 119"/>
                <a:gd name="T19" fmla="*/ 25 h 63"/>
                <a:gd name="T20" fmla="*/ 89 w 119"/>
                <a:gd name="T21" fmla="*/ 16 h 63"/>
                <a:gd name="T22" fmla="*/ 101 w 119"/>
                <a:gd name="T23" fmla="*/ 27 h 63"/>
                <a:gd name="T24" fmla="*/ 110 w 119"/>
                <a:gd name="T25" fmla="*/ 26 h 63"/>
                <a:gd name="T26" fmla="*/ 109 w 119"/>
                <a:gd name="T27" fmla="*/ 18 h 63"/>
                <a:gd name="T28" fmla="*/ 93 w 119"/>
                <a:gd name="T29" fmla="*/ 3 h 63"/>
                <a:gd name="T30" fmla="*/ 93 w 119"/>
                <a:gd name="T31" fmla="*/ 3 h 63"/>
                <a:gd name="T32" fmla="*/ 92 w 119"/>
                <a:gd name="T33" fmla="*/ 2 h 63"/>
                <a:gd name="T34" fmla="*/ 84 w 119"/>
                <a:gd name="T35" fmla="*/ 3 h 63"/>
                <a:gd name="T36" fmla="*/ 66 w 119"/>
                <a:gd name="T37" fmla="*/ 24 h 63"/>
                <a:gd name="T38" fmla="*/ 65 w 119"/>
                <a:gd name="T39" fmla="*/ 24 h 63"/>
                <a:gd name="T40" fmla="*/ 58 w 119"/>
                <a:gd name="T41" fmla="*/ 33 h 63"/>
                <a:gd name="T42" fmla="*/ 57 w 119"/>
                <a:gd name="T43" fmla="*/ 35 h 63"/>
                <a:gd name="T44" fmla="*/ 6 w 119"/>
                <a:gd name="T45" fmla="*/ 35 h 63"/>
                <a:gd name="T46" fmla="*/ 0 w 119"/>
                <a:gd name="T47" fmla="*/ 41 h 63"/>
                <a:gd name="T48" fmla="*/ 6 w 119"/>
                <a:gd name="T4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63">
                  <a:moveTo>
                    <a:pt x="6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1" y="48"/>
                    <a:pt x="61" y="49"/>
                    <a:pt x="62" y="5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5" y="54"/>
                    <a:pt x="80" y="50"/>
                    <a:pt x="90" y="50"/>
                  </a:cubicBezTo>
                  <a:cubicBezTo>
                    <a:pt x="101" y="50"/>
                    <a:pt x="106" y="55"/>
                    <a:pt x="111" y="58"/>
                  </a:cubicBezTo>
                  <a:cubicBezTo>
                    <a:pt x="113" y="60"/>
                    <a:pt x="114" y="62"/>
                    <a:pt x="117" y="63"/>
                  </a:cubicBezTo>
                  <a:cubicBezTo>
                    <a:pt x="118" y="60"/>
                    <a:pt x="119" y="58"/>
                    <a:pt x="116" y="5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6"/>
                    <a:pt x="82" y="25"/>
                    <a:pt x="81" y="25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4" y="29"/>
                    <a:pt x="107" y="29"/>
                    <a:pt x="110" y="26"/>
                  </a:cubicBezTo>
                  <a:cubicBezTo>
                    <a:pt x="112" y="24"/>
                    <a:pt x="112" y="20"/>
                    <a:pt x="109" y="18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2" y="3"/>
                    <a:pt x="92" y="2"/>
                  </a:cubicBezTo>
                  <a:cubicBezTo>
                    <a:pt x="90" y="0"/>
                    <a:pt x="86" y="1"/>
                    <a:pt x="84" y="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5" y="24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4"/>
                    <a:pt x="57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5"/>
                    <a:pt x="0" y="38"/>
                    <a:pt x="0" y="41"/>
                  </a:cubicBezTo>
                  <a:cubicBezTo>
                    <a:pt x="0" y="45"/>
                    <a:pt x="3" y="48"/>
                    <a:pt x="6" y="4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7" name="Freeform 280"/>
            <p:cNvSpPr>
              <a:spLocks/>
            </p:cNvSpPr>
            <p:nvPr/>
          </p:nvSpPr>
          <p:spPr bwMode="auto">
            <a:xfrm>
              <a:off x="1954283" y="3548565"/>
              <a:ext cx="219123" cy="28517"/>
            </a:xfrm>
            <a:custGeom>
              <a:avLst/>
              <a:gdLst>
                <a:gd name="T0" fmla="*/ 159 w 159"/>
                <a:gd name="T1" fmla="*/ 0 h 20"/>
                <a:gd name="T2" fmla="*/ 141 w 159"/>
                <a:gd name="T3" fmla="*/ 7 h 20"/>
                <a:gd name="T4" fmla="*/ 127 w 159"/>
                <a:gd name="T5" fmla="*/ 13 h 20"/>
                <a:gd name="T6" fmla="*/ 114 w 159"/>
                <a:gd name="T7" fmla="*/ 7 h 20"/>
                <a:gd name="T8" fmla="*/ 96 w 159"/>
                <a:gd name="T9" fmla="*/ 0 h 20"/>
                <a:gd name="T10" fmla="*/ 78 w 159"/>
                <a:gd name="T11" fmla="*/ 7 h 20"/>
                <a:gd name="T12" fmla="*/ 64 w 159"/>
                <a:gd name="T13" fmla="*/ 13 h 20"/>
                <a:gd name="T14" fmla="*/ 51 w 159"/>
                <a:gd name="T15" fmla="*/ 7 h 20"/>
                <a:gd name="T16" fmla="*/ 33 w 159"/>
                <a:gd name="T17" fmla="*/ 0 h 20"/>
                <a:gd name="T18" fmla="*/ 14 w 159"/>
                <a:gd name="T19" fmla="*/ 7 h 20"/>
                <a:gd name="T20" fmla="*/ 1 w 159"/>
                <a:gd name="T21" fmla="*/ 13 h 20"/>
                <a:gd name="T22" fmla="*/ 0 w 159"/>
                <a:gd name="T23" fmla="*/ 13 h 20"/>
                <a:gd name="T24" fmla="*/ 0 w 159"/>
                <a:gd name="T25" fmla="*/ 20 h 20"/>
                <a:gd name="T26" fmla="*/ 1 w 159"/>
                <a:gd name="T27" fmla="*/ 20 h 20"/>
                <a:gd name="T28" fmla="*/ 19 w 159"/>
                <a:gd name="T29" fmla="*/ 13 h 20"/>
                <a:gd name="T30" fmla="*/ 33 w 159"/>
                <a:gd name="T31" fmla="*/ 7 h 20"/>
                <a:gd name="T32" fmla="*/ 46 w 159"/>
                <a:gd name="T33" fmla="*/ 13 h 20"/>
                <a:gd name="T34" fmla="*/ 64 w 159"/>
                <a:gd name="T35" fmla="*/ 20 h 20"/>
                <a:gd name="T36" fmla="*/ 82 w 159"/>
                <a:gd name="T37" fmla="*/ 13 h 20"/>
                <a:gd name="T38" fmla="*/ 96 w 159"/>
                <a:gd name="T39" fmla="*/ 7 h 20"/>
                <a:gd name="T40" fmla="*/ 109 w 159"/>
                <a:gd name="T41" fmla="*/ 13 h 20"/>
                <a:gd name="T42" fmla="*/ 127 w 159"/>
                <a:gd name="T43" fmla="*/ 20 h 20"/>
                <a:gd name="T44" fmla="*/ 146 w 159"/>
                <a:gd name="T45" fmla="*/ 13 h 20"/>
                <a:gd name="T46" fmla="*/ 159 w 159"/>
                <a:gd name="T47" fmla="*/ 7 h 20"/>
                <a:gd name="T48" fmla="*/ 159 w 159"/>
                <a:gd name="T4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0">
                  <a:moveTo>
                    <a:pt x="159" y="0"/>
                  </a:moveTo>
                  <a:cubicBezTo>
                    <a:pt x="150" y="0"/>
                    <a:pt x="145" y="4"/>
                    <a:pt x="141" y="7"/>
                  </a:cubicBezTo>
                  <a:cubicBezTo>
                    <a:pt x="137" y="11"/>
                    <a:pt x="134" y="13"/>
                    <a:pt x="127" y="13"/>
                  </a:cubicBezTo>
                  <a:cubicBezTo>
                    <a:pt x="121" y="13"/>
                    <a:pt x="118" y="11"/>
                    <a:pt x="114" y="7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7"/>
                  </a:cubicBezTo>
                  <a:cubicBezTo>
                    <a:pt x="74" y="11"/>
                    <a:pt x="71" y="13"/>
                    <a:pt x="64" y="13"/>
                  </a:cubicBezTo>
                  <a:cubicBezTo>
                    <a:pt x="58" y="13"/>
                    <a:pt x="54" y="11"/>
                    <a:pt x="51" y="7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7"/>
                  </a:cubicBezTo>
                  <a:cubicBezTo>
                    <a:pt x="11" y="11"/>
                    <a:pt x="7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0" y="20"/>
                    <a:pt x="15" y="16"/>
                    <a:pt x="19" y="13"/>
                  </a:cubicBezTo>
                  <a:cubicBezTo>
                    <a:pt x="23" y="9"/>
                    <a:pt x="26" y="7"/>
                    <a:pt x="33" y="7"/>
                  </a:cubicBezTo>
                  <a:cubicBezTo>
                    <a:pt x="39" y="7"/>
                    <a:pt x="42" y="9"/>
                    <a:pt x="46" y="13"/>
                  </a:cubicBezTo>
                  <a:cubicBezTo>
                    <a:pt x="50" y="16"/>
                    <a:pt x="55" y="20"/>
                    <a:pt x="64" y="20"/>
                  </a:cubicBezTo>
                  <a:cubicBezTo>
                    <a:pt x="73" y="20"/>
                    <a:pt x="78" y="16"/>
                    <a:pt x="82" y="13"/>
                  </a:cubicBezTo>
                  <a:cubicBezTo>
                    <a:pt x="86" y="9"/>
                    <a:pt x="89" y="7"/>
                    <a:pt x="96" y="7"/>
                  </a:cubicBezTo>
                  <a:cubicBezTo>
                    <a:pt x="102" y="7"/>
                    <a:pt x="106" y="9"/>
                    <a:pt x="109" y="13"/>
                  </a:cubicBezTo>
                  <a:cubicBezTo>
                    <a:pt x="114" y="16"/>
                    <a:pt x="118" y="20"/>
                    <a:pt x="127" y="20"/>
                  </a:cubicBezTo>
                  <a:cubicBezTo>
                    <a:pt x="137" y="20"/>
                    <a:pt x="141" y="16"/>
                    <a:pt x="146" y="13"/>
                  </a:cubicBezTo>
                  <a:cubicBezTo>
                    <a:pt x="149" y="9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8" name="Freeform 281"/>
            <p:cNvSpPr>
              <a:spLocks/>
            </p:cNvSpPr>
            <p:nvPr/>
          </p:nvSpPr>
          <p:spPr bwMode="auto">
            <a:xfrm>
              <a:off x="1954283" y="3566389"/>
              <a:ext cx="219123" cy="28517"/>
            </a:xfrm>
            <a:custGeom>
              <a:avLst/>
              <a:gdLst>
                <a:gd name="T0" fmla="*/ 159 w 159"/>
                <a:gd name="T1" fmla="*/ 0 h 21"/>
                <a:gd name="T2" fmla="*/ 141 w 159"/>
                <a:gd name="T3" fmla="*/ 8 h 21"/>
                <a:gd name="T4" fmla="*/ 127 w 159"/>
                <a:gd name="T5" fmla="*/ 14 h 21"/>
                <a:gd name="T6" fmla="*/ 114 w 159"/>
                <a:gd name="T7" fmla="*/ 8 h 21"/>
                <a:gd name="T8" fmla="*/ 96 w 159"/>
                <a:gd name="T9" fmla="*/ 0 h 21"/>
                <a:gd name="T10" fmla="*/ 78 w 159"/>
                <a:gd name="T11" fmla="*/ 8 h 21"/>
                <a:gd name="T12" fmla="*/ 64 w 159"/>
                <a:gd name="T13" fmla="*/ 14 h 21"/>
                <a:gd name="T14" fmla="*/ 51 w 159"/>
                <a:gd name="T15" fmla="*/ 8 h 21"/>
                <a:gd name="T16" fmla="*/ 33 w 159"/>
                <a:gd name="T17" fmla="*/ 0 h 21"/>
                <a:gd name="T18" fmla="*/ 14 w 159"/>
                <a:gd name="T19" fmla="*/ 8 h 21"/>
                <a:gd name="T20" fmla="*/ 1 w 159"/>
                <a:gd name="T21" fmla="*/ 14 h 21"/>
                <a:gd name="T22" fmla="*/ 0 w 159"/>
                <a:gd name="T23" fmla="*/ 14 h 21"/>
                <a:gd name="T24" fmla="*/ 0 w 159"/>
                <a:gd name="T25" fmla="*/ 21 h 21"/>
                <a:gd name="T26" fmla="*/ 1 w 159"/>
                <a:gd name="T27" fmla="*/ 21 h 21"/>
                <a:gd name="T28" fmla="*/ 19 w 159"/>
                <a:gd name="T29" fmla="*/ 13 h 21"/>
                <a:gd name="T30" fmla="*/ 33 w 159"/>
                <a:gd name="T31" fmla="*/ 7 h 21"/>
                <a:gd name="T32" fmla="*/ 46 w 159"/>
                <a:gd name="T33" fmla="*/ 13 h 21"/>
                <a:gd name="T34" fmla="*/ 64 w 159"/>
                <a:gd name="T35" fmla="*/ 21 h 21"/>
                <a:gd name="T36" fmla="*/ 82 w 159"/>
                <a:gd name="T37" fmla="*/ 13 h 21"/>
                <a:gd name="T38" fmla="*/ 96 w 159"/>
                <a:gd name="T39" fmla="*/ 7 h 21"/>
                <a:gd name="T40" fmla="*/ 109 w 159"/>
                <a:gd name="T41" fmla="*/ 13 h 21"/>
                <a:gd name="T42" fmla="*/ 127 w 159"/>
                <a:gd name="T43" fmla="*/ 21 h 21"/>
                <a:gd name="T44" fmla="*/ 146 w 159"/>
                <a:gd name="T45" fmla="*/ 13 h 21"/>
                <a:gd name="T46" fmla="*/ 159 w 159"/>
                <a:gd name="T47" fmla="*/ 7 h 21"/>
                <a:gd name="T48" fmla="*/ 159 w 159"/>
                <a:gd name="T4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0"/>
                    <a:pt x="145" y="4"/>
                    <a:pt x="141" y="8"/>
                  </a:cubicBezTo>
                  <a:cubicBezTo>
                    <a:pt x="137" y="11"/>
                    <a:pt x="134" y="14"/>
                    <a:pt x="127" y="14"/>
                  </a:cubicBezTo>
                  <a:cubicBezTo>
                    <a:pt x="121" y="14"/>
                    <a:pt x="118" y="11"/>
                    <a:pt x="114" y="8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8"/>
                  </a:cubicBezTo>
                  <a:cubicBezTo>
                    <a:pt x="74" y="11"/>
                    <a:pt x="71" y="14"/>
                    <a:pt x="64" y="14"/>
                  </a:cubicBezTo>
                  <a:cubicBezTo>
                    <a:pt x="58" y="14"/>
                    <a:pt x="54" y="11"/>
                    <a:pt x="51" y="8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8"/>
                  </a:cubicBezTo>
                  <a:cubicBezTo>
                    <a:pt x="11" y="11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3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3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3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3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3"/>
                  </a:cubicBezTo>
                  <a:cubicBezTo>
                    <a:pt x="149" y="10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9" name="Freeform 282"/>
            <p:cNvSpPr>
              <a:spLocks/>
            </p:cNvSpPr>
            <p:nvPr/>
          </p:nvSpPr>
          <p:spPr bwMode="auto">
            <a:xfrm>
              <a:off x="1954283" y="3580647"/>
              <a:ext cx="219123" cy="28517"/>
            </a:xfrm>
            <a:custGeom>
              <a:avLst/>
              <a:gdLst>
                <a:gd name="T0" fmla="*/ 159 w 159"/>
                <a:gd name="T1" fmla="*/ 0 h 21"/>
                <a:gd name="T2" fmla="*/ 141 w 159"/>
                <a:gd name="T3" fmla="*/ 8 h 21"/>
                <a:gd name="T4" fmla="*/ 127 w 159"/>
                <a:gd name="T5" fmla="*/ 14 h 21"/>
                <a:gd name="T6" fmla="*/ 114 w 159"/>
                <a:gd name="T7" fmla="*/ 8 h 21"/>
                <a:gd name="T8" fmla="*/ 96 w 159"/>
                <a:gd name="T9" fmla="*/ 0 h 21"/>
                <a:gd name="T10" fmla="*/ 78 w 159"/>
                <a:gd name="T11" fmla="*/ 8 h 21"/>
                <a:gd name="T12" fmla="*/ 64 w 159"/>
                <a:gd name="T13" fmla="*/ 14 h 21"/>
                <a:gd name="T14" fmla="*/ 51 w 159"/>
                <a:gd name="T15" fmla="*/ 8 h 21"/>
                <a:gd name="T16" fmla="*/ 33 w 159"/>
                <a:gd name="T17" fmla="*/ 0 h 21"/>
                <a:gd name="T18" fmla="*/ 14 w 159"/>
                <a:gd name="T19" fmla="*/ 8 h 21"/>
                <a:gd name="T20" fmla="*/ 1 w 159"/>
                <a:gd name="T21" fmla="*/ 14 h 21"/>
                <a:gd name="T22" fmla="*/ 0 w 159"/>
                <a:gd name="T23" fmla="*/ 14 h 21"/>
                <a:gd name="T24" fmla="*/ 0 w 159"/>
                <a:gd name="T25" fmla="*/ 21 h 21"/>
                <a:gd name="T26" fmla="*/ 1 w 159"/>
                <a:gd name="T27" fmla="*/ 21 h 21"/>
                <a:gd name="T28" fmla="*/ 19 w 159"/>
                <a:gd name="T29" fmla="*/ 14 h 21"/>
                <a:gd name="T30" fmla="*/ 33 w 159"/>
                <a:gd name="T31" fmla="*/ 7 h 21"/>
                <a:gd name="T32" fmla="*/ 46 w 159"/>
                <a:gd name="T33" fmla="*/ 14 h 21"/>
                <a:gd name="T34" fmla="*/ 64 w 159"/>
                <a:gd name="T35" fmla="*/ 21 h 21"/>
                <a:gd name="T36" fmla="*/ 82 w 159"/>
                <a:gd name="T37" fmla="*/ 14 h 21"/>
                <a:gd name="T38" fmla="*/ 96 w 159"/>
                <a:gd name="T39" fmla="*/ 7 h 21"/>
                <a:gd name="T40" fmla="*/ 109 w 159"/>
                <a:gd name="T41" fmla="*/ 14 h 21"/>
                <a:gd name="T42" fmla="*/ 127 w 159"/>
                <a:gd name="T43" fmla="*/ 21 h 21"/>
                <a:gd name="T44" fmla="*/ 146 w 159"/>
                <a:gd name="T45" fmla="*/ 14 h 21"/>
                <a:gd name="T46" fmla="*/ 159 w 159"/>
                <a:gd name="T47" fmla="*/ 7 h 21"/>
                <a:gd name="T48" fmla="*/ 159 w 159"/>
                <a:gd name="T4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1"/>
                    <a:pt x="145" y="5"/>
                    <a:pt x="141" y="8"/>
                  </a:cubicBezTo>
                  <a:cubicBezTo>
                    <a:pt x="137" y="12"/>
                    <a:pt x="134" y="14"/>
                    <a:pt x="127" y="14"/>
                  </a:cubicBezTo>
                  <a:cubicBezTo>
                    <a:pt x="121" y="14"/>
                    <a:pt x="118" y="12"/>
                    <a:pt x="114" y="8"/>
                  </a:cubicBezTo>
                  <a:cubicBezTo>
                    <a:pt x="110" y="5"/>
                    <a:pt x="105" y="0"/>
                    <a:pt x="96" y="0"/>
                  </a:cubicBezTo>
                  <a:cubicBezTo>
                    <a:pt x="87" y="0"/>
                    <a:pt x="82" y="5"/>
                    <a:pt x="78" y="8"/>
                  </a:cubicBezTo>
                  <a:cubicBezTo>
                    <a:pt x="74" y="12"/>
                    <a:pt x="71" y="14"/>
                    <a:pt x="64" y="14"/>
                  </a:cubicBezTo>
                  <a:cubicBezTo>
                    <a:pt x="58" y="14"/>
                    <a:pt x="54" y="12"/>
                    <a:pt x="51" y="8"/>
                  </a:cubicBezTo>
                  <a:cubicBezTo>
                    <a:pt x="46" y="5"/>
                    <a:pt x="42" y="0"/>
                    <a:pt x="33" y="0"/>
                  </a:cubicBezTo>
                  <a:cubicBezTo>
                    <a:pt x="23" y="0"/>
                    <a:pt x="19" y="5"/>
                    <a:pt x="14" y="8"/>
                  </a:cubicBezTo>
                  <a:cubicBezTo>
                    <a:pt x="11" y="12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4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4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4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4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4"/>
                  </a:cubicBezTo>
                  <a:cubicBezTo>
                    <a:pt x="149" y="10"/>
                    <a:pt x="152" y="8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Freeform 283"/>
            <p:cNvSpPr>
              <a:spLocks/>
            </p:cNvSpPr>
            <p:nvPr/>
          </p:nvSpPr>
          <p:spPr bwMode="auto">
            <a:xfrm>
              <a:off x="2009510" y="3479055"/>
              <a:ext cx="40973" cy="40994"/>
            </a:xfrm>
            <a:custGeom>
              <a:avLst/>
              <a:gdLst>
                <a:gd name="T0" fmla="*/ 6 w 30"/>
                <a:gd name="T1" fmla="*/ 25 h 30"/>
                <a:gd name="T2" fmla="*/ 25 w 30"/>
                <a:gd name="T3" fmla="*/ 24 h 30"/>
                <a:gd name="T4" fmla="*/ 24 w 30"/>
                <a:gd name="T5" fmla="*/ 5 h 30"/>
                <a:gd name="T6" fmla="*/ 5 w 30"/>
                <a:gd name="T7" fmla="*/ 6 h 30"/>
                <a:gd name="T8" fmla="*/ 6 w 30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6" y="25"/>
                  </a:moveTo>
                  <a:cubicBezTo>
                    <a:pt x="12" y="30"/>
                    <a:pt x="20" y="30"/>
                    <a:pt x="25" y="24"/>
                  </a:cubicBezTo>
                  <a:cubicBezTo>
                    <a:pt x="30" y="19"/>
                    <a:pt x="30" y="10"/>
                    <a:pt x="24" y="5"/>
                  </a:cubicBezTo>
                  <a:cubicBezTo>
                    <a:pt x="18" y="0"/>
                    <a:pt x="10" y="1"/>
                    <a:pt x="5" y="6"/>
                  </a:cubicBezTo>
                  <a:cubicBezTo>
                    <a:pt x="0" y="12"/>
                    <a:pt x="0" y="20"/>
                    <a:pt x="6" y="2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1" name="Freeform 284"/>
            <p:cNvSpPr>
              <a:spLocks/>
            </p:cNvSpPr>
            <p:nvPr/>
          </p:nvSpPr>
          <p:spPr bwMode="auto">
            <a:xfrm>
              <a:off x="1797513" y="2489878"/>
              <a:ext cx="244063" cy="128326"/>
            </a:xfrm>
            <a:custGeom>
              <a:avLst/>
              <a:gdLst>
                <a:gd name="T0" fmla="*/ 9 w 178"/>
                <a:gd name="T1" fmla="*/ 71 h 94"/>
                <a:gd name="T2" fmla="*/ 90 w 178"/>
                <a:gd name="T3" fmla="*/ 71 h 94"/>
                <a:gd name="T4" fmla="*/ 92 w 178"/>
                <a:gd name="T5" fmla="*/ 74 h 94"/>
                <a:gd name="T6" fmla="*/ 105 w 178"/>
                <a:gd name="T7" fmla="*/ 86 h 94"/>
                <a:gd name="T8" fmla="*/ 134 w 178"/>
                <a:gd name="T9" fmla="*/ 74 h 94"/>
                <a:gd name="T10" fmla="*/ 166 w 178"/>
                <a:gd name="T11" fmla="*/ 87 h 94"/>
                <a:gd name="T12" fmla="*/ 175 w 178"/>
                <a:gd name="T13" fmla="*/ 94 h 94"/>
                <a:gd name="T14" fmla="*/ 174 w 178"/>
                <a:gd name="T15" fmla="*/ 83 h 94"/>
                <a:gd name="T16" fmla="*/ 124 w 178"/>
                <a:gd name="T17" fmla="*/ 39 h 94"/>
                <a:gd name="T18" fmla="*/ 122 w 178"/>
                <a:gd name="T19" fmla="*/ 37 h 94"/>
                <a:gd name="T20" fmla="*/ 133 w 178"/>
                <a:gd name="T21" fmla="*/ 24 h 94"/>
                <a:gd name="T22" fmla="*/ 151 w 178"/>
                <a:gd name="T23" fmla="*/ 40 h 94"/>
                <a:gd name="T24" fmla="*/ 164 w 178"/>
                <a:gd name="T25" fmla="*/ 39 h 94"/>
                <a:gd name="T26" fmla="*/ 164 w 178"/>
                <a:gd name="T27" fmla="*/ 26 h 94"/>
                <a:gd name="T28" fmla="*/ 139 w 178"/>
                <a:gd name="T29" fmla="*/ 4 h 94"/>
                <a:gd name="T30" fmla="*/ 139 w 178"/>
                <a:gd name="T31" fmla="*/ 4 h 94"/>
                <a:gd name="T32" fmla="*/ 138 w 178"/>
                <a:gd name="T33" fmla="*/ 3 h 94"/>
                <a:gd name="T34" fmla="*/ 125 w 178"/>
                <a:gd name="T35" fmla="*/ 5 h 94"/>
                <a:gd name="T36" fmla="*/ 99 w 178"/>
                <a:gd name="T37" fmla="*/ 35 h 94"/>
                <a:gd name="T38" fmla="*/ 98 w 178"/>
                <a:gd name="T39" fmla="*/ 36 h 94"/>
                <a:gd name="T40" fmla="*/ 87 w 178"/>
                <a:gd name="T41" fmla="*/ 49 h 94"/>
                <a:gd name="T42" fmla="*/ 85 w 178"/>
                <a:gd name="T43" fmla="*/ 53 h 94"/>
                <a:gd name="T44" fmla="*/ 9 w 178"/>
                <a:gd name="T45" fmla="*/ 52 h 94"/>
                <a:gd name="T46" fmla="*/ 0 w 178"/>
                <a:gd name="T47" fmla="*/ 62 h 94"/>
                <a:gd name="T48" fmla="*/ 9 w 178"/>
                <a:gd name="T49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94">
                  <a:moveTo>
                    <a:pt x="9" y="71"/>
                  </a:moveTo>
                  <a:cubicBezTo>
                    <a:pt x="90" y="71"/>
                    <a:pt x="90" y="71"/>
                    <a:pt x="90" y="71"/>
                  </a:cubicBezTo>
                  <a:cubicBezTo>
                    <a:pt x="91" y="72"/>
                    <a:pt x="92" y="73"/>
                    <a:pt x="92" y="74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2" y="80"/>
                    <a:pt x="120" y="74"/>
                    <a:pt x="134" y="74"/>
                  </a:cubicBezTo>
                  <a:cubicBezTo>
                    <a:pt x="151" y="74"/>
                    <a:pt x="159" y="82"/>
                    <a:pt x="166" y="87"/>
                  </a:cubicBezTo>
                  <a:cubicBezTo>
                    <a:pt x="169" y="90"/>
                    <a:pt x="172" y="93"/>
                    <a:pt x="175" y="94"/>
                  </a:cubicBezTo>
                  <a:cubicBezTo>
                    <a:pt x="177" y="90"/>
                    <a:pt x="178" y="87"/>
                    <a:pt x="174" y="83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3" y="38"/>
                    <a:pt x="122" y="38"/>
                    <a:pt x="122" y="37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5" y="43"/>
                    <a:pt x="161" y="43"/>
                    <a:pt x="164" y="39"/>
                  </a:cubicBezTo>
                  <a:cubicBezTo>
                    <a:pt x="168" y="35"/>
                    <a:pt x="167" y="30"/>
                    <a:pt x="164" y="26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8" y="4"/>
                    <a:pt x="138" y="3"/>
                  </a:cubicBezTo>
                  <a:cubicBezTo>
                    <a:pt x="134" y="0"/>
                    <a:pt x="128" y="1"/>
                    <a:pt x="125" y="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6"/>
                    <a:pt x="98" y="36"/>
                    <a:pt x="98" y="36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6" y="50"/>
                    <a:pt x="85" y="51"/>
                    <a:pt x="85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4" y="52"/>
                    <a:pt x="0" y="57"/>
                    <a:pt x="0" y="62"/>
                  </a:cubicBezTo>
                  <a:cubicBezTo>
                    <a:pt x="0" y="67"/>
                    <a:pt x="4" y="71"/>
                    <a:pt x="9" y="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2" name="Freeform 285"/>
            <p:cNvSpPr>
              <a:spLocks/>
            </p:cNvSpPr>
            <p:nvPr/>
          </p:nvSpPr>
          <p:spPr bwMode="auto">
            <a:xfrm>
              <a:off x="1783261" y="2598598"/>
              <a:ext cx="329574" cy="42775"/>
            </a:xfrm>
            <a:custGeom>
              <a:avLst/>
              <a:gdLst>
                <a:gd name="T0" fmla="*/ 239 w 239"/>
                <a:gd name="T1" fmla="*/ 0 h 31"/>
                <a:gd name="T2" fmla="*/ 212 w 239"/>
                <a:gd name="T3" fmla="*/ 12 h 31"/>
                <a:gd name="T4" fmla="*/ 192 w 239"/>
                <a:gd name="T5" fmla="*/ 21 h 31"/>
                <a:gd name="T6" fmla="*/ 172 w 239"/>
                <a:gd name="T7" fmla="*/ 12 h 31"/>
                <a:gd name="T8" fmla="*/ 144 w 239"/>
                <a:gd name="T9" fmla="*/ 0 h 31"/>
                <a:gd name="T10" fmla="*/ 117 w 239"/>
                <a:gd name="T11" fmla="*/ 12 h 31"/>
                <a:gd name="T12" fmla="*/ 97 w 239"/>
                <a:gd name="T13" fmla="*/ 21 h 31"/>
                <a:gd name="T14" fmla="*/ 77 w 239"/>
                <a:gd name="T15" fmla="*/ 12 h 31"/>
                <a:gd name="T16" fmla="*/ 50 w 239"/>
                <a:gd name="T17" fmla="*/ 0 h 31"/>
                <a:gd name="T18" fmla="*/ 22 w 239"/>
                <a:gd name="T19" fmla="*/ 12 h 31"/>
                <a:gd name="T20" fmla="*/ 2 w 239"/>
                <a:gd name="T21" fmla="*/ 21 h 31"/>
                <a:gd name="T22" fmla="*/ 0 w 239"/>
                <a:gd name="T23" fmla="*/ 21 h 31"/>
                <a:gd name="T24" fmla="*/ 0 w 239"/>
                <a:gd name="T25" fmla="*/ 31 h 31"/>
                <a:gd name="T26" fmla="*/ 2 w 239"/>
                <a:gd name="T27" fmla="*/ 31 h 31"/>
                <a:gd name="T28" fmla="*/ 29 w 239"/>
                <a:gd name="T29" fmla="*/ 20 h 31"/>
                <a:gd name="T30" fmla="*/ 50 w 239"/>
                <a:gd name="T31" fmla="*/ 11 h 31"/>
                <a:gd name="T32" fmla="*/ 70 w 239"/>
                <a:gd name="T33" fmla="*/ 20 h 31"/>
                <a:gd name="T34" fmla="*/ 97 w 239"/>
                <a:gd name="T35" fmla="*/ 31 h 31"/>
                <a:gd name="T36" fmla="*/ 124 w 239"/>
                <a:gd name="T37" fmla="*/ 20 h 31"/>
                <a:gd name="T38" fmla="*/ 144 w 239"/>
                <a:gd name="T39" fmla="*/ 11 h 31"/>
                <a:gd name="T40" fmla="*/ 165 w 239"/>
                <a:gd name="T41" fmla="*/ 20 h 31"/>
                <a:gd name="T42" fmla="*/ 192 w 239"/>
                <a:gd name="T43" fmla="*/ 31 h 31"/>
                <a:gd name="T44" fmla="*/ 219 w 239"/>
                <a:gd name="T45" fmla="*/ 20 h 31"/>
                <a:gd name="T46" fmla="*/ 239 w 239"/>
                <a:gd name="T47" fmla="*/ 11 h 31"/>
                <a:gd name="T48" fmla="*/ 239 w 239"/>
                <a:gd name="T4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3" name="Freeform 286"/>
            <p:cNvSpPr>
              <a:spLocks/>
            </p:cNvSpPr>
            <p:nvPr/>
          </p:nvSpPr>
          <p:spPr bwMode="auto">
            <a:xfrm>
              <a:off x="1783261" y="2625333"/>
              <a:ext cx="329574" cy="40992"/>
            </a:xfrm>
            <a:custGeom>
              <a:avLst/>
              <a:gdLst>
                <a:gd name="T0" fmla="*/ 239 w 239"/>
                <a:gd name="T1" fmla="*/ 0 h 31"/>
                <a:gd name="T2" fmla="*/ 212 w 239"/>
                <a:gd name="T3" fmla="*/ 12 h 31"/>
                <a:gd name="T4" fmla="*/ 192 w 239"/>
                <a:gd name="T5" fmla="*/ 21 h 31"/>
                <a:gd name="T6" fmla="*/ 172 w 239"/>
                <a:gd name="T7" fmla="*/ 12 h 31"/>
                <a:gd name="T8" fmla="*/ 144 w 239"/>
                <a:gd name="T9" fmla="*/ 0 h 31"/>
                <a:gd name="T10" fmla="*/ 117 w 239"/>
                <a:gd name="T11" fmla="*/ 12 h 31"/>
                <a:gd name="T12" fmla="*/ 97 w 239"/>
                <a:gd name="T13" fmla="*/ 21 h 31"/>
                <a:gd name="T14" fmla="*/ 77 w 239"/>
                <a:gd name="T15" fmla="*/ 12 h 31"/>
                <a:gd name="T16" fmla="*/ 50 w 239"/>
                <a:gd name="T17" fmla="*/ 0 h 31"/>
                <a:gd name="T18" fmla="*/ 22 w 239"/>
                <a:gd name="T19" fmla="*/ 12 h 31"/>
                <a:gd name="T20" fmla="*/ 2 w 239"/>
                <a:gd name="T21" fmla="*/ 21 h 31"/>
                <a:gd name="T22" fmla="*/ 0 w 239"/>
                <a:gd name="T23" fmla="*/ 21 h 31"/>
                <a:gd name="T24" fmla="*/ 0 w 239"/>
                <a:gd name="T25" fmla="*/ 31 h 31"/>
                <a:gd name="T26" fmla="*/ 2 w 239"/>
                <a:gd name="T27" fmla="*/ 31 h 31"/>
                <a:gd name="T28" fmla="*/ 29 w 239"/>
                <a:gd name="T29" fmla="*/ 19 h 31"/>
                <a:gd name="T30" fmla="*/ 50 w 239"/>
                <a:gd name="T31" fmla="*/ 10 h 31"/>
                <a:gd name="T32" fmla="*/ 70 w 239"/>
                <a:gd name="T33" fmla="*/ 19 h 31"/>
                <a:gd name="T34" fmla="*/ 97 w 239"/>
                <a:gd name="T35" fmla="*/ 31 h 31"/>
                <a:gd name="T36" fmla="*/ 124 w 239"/>
                <a:gd name="T37" fmla="*/ 19 h 31"/>
                <a:gd name="T38" fmla="*/ 144 w 239"/>
                <a:gd name="T39" fmla="*/ 10 h 31"/>
                <a:gd name="T40" fmla="*/ 165 w 239"/>
                <a:gd name="T41" fmla="*/ 19 h 31"/>
                <a:gd name="T42" fmla="*/ 192 w 239"/>
                <a:gd name="T43" fmla="*/ 31 h 31"/>
                <a:gd name="T44" fmla="*/ 219 w 239"/>
                <a:gd name="T45" fmla="*/ 19 h 31"/>
                <a:gd name="T46" fmla="*/ 239 w 239"/>
                <a:gd name="T47" fmla="*/ 10 h 31"/>
                <a:gd name="T48" fmla="*/ 239 w 239"/>
                <a:gd name="T4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6"/>
                    <a:pt x="202" y="21"/>
                    <a:pt x="192" y="21"/>
                  </a:cubicBezTo>
                  <a:cubicBezTo>
                    <a:pt x="182" y="21"/>
                    <a:pt x="177" y="16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6"/>
                    <a:pt x="107" y="21"/>
                    <a:pt x="97" y="21"/>
                  </a:cubicBezTo>
                  <a:cubicBezTo>
                    <a:pt x="87" y="21"/>
                    <a:pt x="82" y="16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6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19"/>
                  </a:cubicBezTo>
                  <a:cubicBezTo>
                    <a:pt x="35" y="14"/>
                    <a:pt x="40" y="10"/>
                    <a:pt x="50" y="10"/>
                  </a:cubicBezTo>
                  <a:cubicBezTo>
                    <a:pt x="59" y="10"/>
                    <a:pt x="64" y="14"/>
                    <a:pt x="70" y="19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19"/>
                  </a:cubicBezTo>
                  <a:cubicBezTo>
                    <a:pt x="130" y="14"/>
                    <a:pt x="135" y="10"/>
                    <a:pt x="144" y="10"/>
                  </a:cubicBezTo>
                  <a:cubicBezTo>
                    <a:pt x="154" y="10"/>
                    <a:pt x="159" y="14"/>
                    <a:pt x="165" y="19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19"/>
                  </a:cubicBezTo>
                  <a:cubicBezTo>
                    <a:pt x="225" y="15"/>
                    <a:pt x="229" y="10"/>
                    <a:pt x="239" y="1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Freeform 287"/>
            <p:cNvSpPr>
              <a:spLocks/>
            </p:cNvSpPr>
            <p:nvPr/>
          </p:nvSpPr>
          <p:spPr bwMode="auto">
            <a:xfrm>
              <a:off x="1783261" y="2650285"/>
              <a:ext cx="329574" cy="44557"/>
            </a:xfrm>
            <a:custGeom>
              <a:avLst/>
              <a:gdLst>
                <a:gd name="T0" fmla="*/ 239 w 239"/>
                <a:gd name="T1" fmla="*/ 1 h 32"/>
                <a:gd name="T2" fmla="*/ 212 w 239"/>
                <a:gd name="T3" fmla="*/ 12 h 32"/>
                <a:gd name="T4" fmla="*/ 192 w 239"/>
                <a:gd name="T5" fmla="*/ 21 h 32"/>
                <a:gd name="T6" fmla="*/ 172 w 239"/>
                <a:gd name="T7" fmla="*/ 12 h 32"/>
                <a:gd name="T8" fmla="*/ 144 w 239"/>
                <a:gd name="T9" fmla="*/ 0 h 32"/>
                <a:gd name="T10" fmla="*/ 117 w 239"/>
                <a:gd name="T11" fmla="*/ 12 h 32"/>
                <a:gd name="T12" fmla="*/ 97 w 239"/>
                <a:gd name="T13" fmla="*/ 21 h 32"/>
                <a:gd name="T14" fmla="*/ 77 w 239"/>
                <a:gd name="T15" fmla="*/ 12 h 32"/>
                <a:gd name="T16" fmla="*/ 50 w 239"/>
                <a:gd name="T17" fmla="*/ 0 h 32"/>
                <a:gd name="T18" fmla="*/ 22 w 239"/>
                <a:gd name="T19" fmla="*/ 12 h 32"/>
                <a:gd name="T20" fmla="*/ 2 w 239"/>
                <a:gd name="T21" fmla="*/ 21 h 32"/>
                <a:gd name="T22" fmla="*/ 0 w 239"/>
                <a:gd name="T23" fmla="*/ 21 h 32"/>
                <a:gd name="T24" fmla="*/ 0 w 239"/>
                <a:gd name="T25" fmla="*/ 32 h 32"/>
                <a:gd name="T26" fmla="*/ 2 w 239"/>
                <a:gd name="T27" fmla="*/ 32 h 32"/>
                <a:gd name="T28" fmla="*/ 29 w 239"/>
                <a:gd name="T29" fmla="*/ 20 h 32"/>
                <a:gd name="T30" fmla="*/ 50 w 239"/>
                <a:gd name="T31" fmla="*/ 11 h 32"/>
                <a:gd name="T32" fmla="*/ 70 w 239"/>
                <a:gd name="T33" fmla="*/ 20 h 32"/>
                <a:gd name="T34" fmla="*/ 97 w 239"/>
                <a:gd name="T35" fmla="*/ 32 h 32"/>
                <a:gd name="T36" fmla="*/ 124 w 239"/>
                <a:gd name="T37" fmla="*/ 20 h 32"/>
                <a:gd name="T38" fmla="*/ 144 w 239"/>
                <a:gd name="T39" fmla="*/ 11 h 32"/>
                <a:gd name="T40" fmla="*/ 165 w 239"/>
                <a:gd name="T41" fmla="*/ 20 h 32"/>
                <a:gd name="T42" fmla="*/ 192 w 239"/>
                <a:gd name="T43" fmla="*/ 32 h 32"/>
                <a:gd name="T44" fmla="*/ 219 w 239"/>
                <a:gd name="T45" fmla="*/ 20 h 32"/>
                <a:gd name="T46" fmla="*/ 239 w 239"/>
                <a:gd name="T47" fmla="*/ 11 h 32"/>
                <a:gd name="T48" fmla="*/ 239 w 239"/>
                <a:gd name="T4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2">
                  <a:moveTo>
                    <a:pt x="239" y="1"/>
                  </a:moveTo>
                  <a:cubicBezTo>
                    <a:pt x="225" y="1"/>
                    <a:pt x="218" y="7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7"/>
                    <a:pt x="158" y="0"/>
                    <a:pt x="144" y="0"/>
                  </a:cubicBezTo>
                  <a:cubicBezTo>
                    <a:pt x="131" y="0"/>
                    <a:pt x="124" y="7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7"/>
                    <a:pt x="63" y="0"/>
                    <a:pt x="50" y="0"/>
                  </a:cubicBezTo>
                  <a:cubicBezTo>
                    <a:pt x="36" y="0"/>
                    <a:pt x="29" y="7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16" y="32"/>
                    <a:pt x="23" y="26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6"/>
                    <a:pt x="83" y="32"/>
                    <a:pt x="97" y="32"/>
                  </a:cubicBezTo>
                  <a:cubicBezTo>
                    <a:pt x="111" y="32"/>
                    <a:pt x="118" y="26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6"/>
                    <a:pt x="178" y="32"/>
                    <a:pt x="192" y="32"/>
                  </a:cubicBezTo>
                  <a:cubicBezTo>
                    <a:pt x="206" y="32"/>
                    <a:pt x="213" y="26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5" name="Freeform 288"/>
            <p:cNvSpPr>
              <a:spLocks/>
            </p:cNvSpPr>
            <p:nvPr/>
          </p:nvSpPr>
          <p:spPr bwMode="auto">
            <a:xfrm>
              <a:off x="1868772" y="2493442"/>
              <a:ext cx="62352" cy="64163"/>
            </a:xfrm>
            <a:custGeom>
              <a:avLst/>
              <a:gdLst>
                <a:gd name="T0" fmla="*/ 9 w 46"/>
                <a:gd name="T1" fmla="*/ 38 h 46"/>
                <a:gd name="T2" fmla="*/ 38 w 46"/>
                <a:gd name="T3" fmla="*/ 37 h 46"/>
                <a:gd name="T4" fmla="*/ 36 w 46"/>
                <a:gd name="T5" fmla="*/ 8 h 46"/>
                <a:gd name="T6" fmla="*/ 8 w 46"/>
                <a:gd name="T7" fmla="*/ 10 h 46"/>
                <a:gd name="T8" fmla="*/ 9 w 46"/>
                <a:gd name="T9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9" y="38"/>
                  </a:moveTo>
                  <a:cubicBezTo>
                    <a:pt x="18" y="46"/>
                    <a:pt x="31" y="45"/>
                    <a:pt x="38" y="37"/>
                  </a:cubicBezTo>
                  <a:cubicBezTo>
                    <a:pt x="46" y="28"/>
                    <a:pt x="45" y="15"/>
                    <a:pt x="36" y="8"/>
                  </a:cubicBezTo>
                  <a:cubicBezTo>
                    <a:pt x="28" y="0"/>
                    <a:pt x="15" y="1"/>
                    <a:pt x="8" y="10"/>
                  </a:cubicBezTo>
                  <a:cubicBezTo>
                    <a:pt x="0" y="18"/>
                    <a:pt x="1" y="31"/>
                    <a:pt x="9" y="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6" name="Freeform 289"/>
            <p:cNvSpPr>
              <a:spLocks noEditPoints="1"/>
            </p:cNvSpPr>
            <p:nvPr/>
          </p:nvSpPr>
          <p:spPr bwMode="auto">
            <a:xfrm>
              <a:off x="1182903" y="1623678"/>
              <a:ext cx="92637" cy="90897"/>
            </a:xfrm>
            <a:custGeom>
              <a:avLst/>
              <a:gdLst>
                <a:gd name="T0" fmla="*/ 33 w 66"/>
                <a:gd name="T1" fmla="*/ 0 h 66"/>
                <a:gd name="T2" fmla="*/ 0 w 66"/>
                <a:gd name="T3" fmla="*/ 33 h 66"/>
                <a:gd name="T4" fmla="*/ 33 w 66"/>
                <a:gd name="T5" fmla="*/ 66 h 66"/>
                <a:gd name="T6" fmla="*/ 66 w 66"/>
                <a:gd name="T7" fmla="*/ 33 h 66"/>
                <a:gd name="T8" fmla="*/ 33 w 66"/>
                <a:gd name="T9" fmla="*/ 0 h 66"/>
                <a:gd name="T10" fmla="*/ 47 w 66"/>
                <a:gd name="T11" fmla="*/ 58 h 66"/>
                <a:gd name="T12" fmla="*/ 45 w 66"/>
                <a:gd name="T13" fmla="*/ 57 h 66"/>
                <a:gd name="T14" fmla="*/ 36 w 66"/>
                <a:gd name="T15" fmla="*/ 57 h 66"/>
                <a:gd name="T16" fmla="*/ 33 w 66"/>
                <a:gd name="T17" fmla="*/ 58 h 66"/>
                <a:gd name="T18" fmla="*/ 28 w 66"/>
                <a:gd name="T19" fmla="*/ 62 h 66"/>
                <a:gd name="T20" fmla="*/ 14 w 66"/>
                <a:gd name="T21" fmla="*/ 55 h 66"/>
                <a:gd name="T22" fmla="*/ 12 w 66"/>
                <a:gd name="T23" fmla="*/ 48 h 66"/>
                <a:gd name="T24" fmla="*/ 11 w 66"/>
                <a:gd name="T25" fmla="*/ 47 h 66"/>
                <a:gd name="T26" fmla="*/ 5 w 66"/>
                <a:gd name="T27" fmla="*/ 41 h 66"/>
                <a:gd name="T28" fmla="*/ 4 w 66"/>
                <a:gd name="T29" fmla="*/ 33 h 66"/>
                <a:gd name="T30" fmla="*/ 5 w 66"/>
                <a:gd name="T31" fmla="*/ 26 h 66"/>
                <a:gd name="T32" fmla="*/ 7 w 66"/>
                <a:gd name="T33" fmla="*/ 25 h 66"/>
                <a:gd name="T34" fmla="*/ 13 w 66"/>
                <a:gd name="T35" fmla="*/ 21 h 66"/>
                <a:gd name="T36" fmla="*/ 16 w 66"/>
                <a:gd name="T37" fmla="*/ 14 h 66"/>
                <a:gd name="T38" fmla="*/ 17 w 66"/>
                <a:gd name="T39" fmla="*/ 11 h 66"/>
                <a:gd name="T40" fmla="*/ 16 w 66"/>
                <a:gd name="T41" fmla="*/ 10 h 66"/>
                <a:gd name="T42" fmla="*/ 33 w 66"/>
                <a:gd name="T43" fmla="*/ 4 h 66"/>
                <a:gd name="T44" fmla="*/ 36 w 66"/>
                <a:gd name="T45" fmla="*/ 5 h 66"/>
                <a:gd name="T46" fmla="*/ 32 w 66"/>
                <a:gd name="T47" fmla="*/ 7 h 66"/>
                <a:gd name="T48" fmla="*/ 32 w 66"/>
                <a:gd name="T49" fmla="*/ 9 h 66"/>
                <a:gd name="T50" fmla="*/ 37 w 66"/>
                <a:gd name="T51" fmla="*/ 15 h 66"/>
                <a:gd name="T52" fmla="*/ 39 w 66"/>
                <a:gd name="T53" fmla="*/ 16 h 66"/>
                <a:gd name="T54" fmla="*/ 48 w 66"/>
                <a:gd name="T55" fmla="*/ 15 h 66"/>
                <a:gd name="T56" fmla="*/ 49 w 66"/>
                <a:gd name="T57" fmla="*/ 14 h 66"/>
                <a:gd name="T58" fmla="*/ 49 w 66"/>
                <a:gd name="T59" fmla="*/ 10 h 66"/>
                <a:gd name="T60" fmla="*/ 62 w 66"/>
                <a:gd name="T61" fmla="*/ 30 h 66"/>
                <a:gd name="T62" fmla="*/ 58 w 66"/>
                <a:gd name="T63" fmla="*/ 28 h 66"/>
                <a:gd name="T64" fmla="*/ 56 w 66"/>
                <a:gd name="T65" fmla="*/ 29 h 66"/>
                <a:gd name="T66" fmla="*/ 52 w 66"/>
                <a:gd name="T67" fmla="*/ 36 h 66"/>
                <a:gd name="T68" fmla="*/ 52 w 66"/>
                <a:gd name="T69" fmla="*/ 39 h 66"/>
                <a:gd name="T70" fmla="*/ 55 w 66"/>
                <a:gd name="T71" fmla="*/ 47 h 66"/>
                <a:gd name="T72" fmla="*/ 56 w 66"/>
                <a:gd name="T73" fmla="*/ 46 h 66"/>
                <a:gd name="T74" fmla="*/ 60 w 66"/>
                <a:gd name="T75" fmla="*/ 44 h 66"/>
                <a:gd name="T76" fmla="*/ 47 w 66"/>
                <a:gd name="T7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  <a:moveTo>
                    <a:pt x="47" y="58"/>
                  </a:moveTo>
                  <a:cubicBezTo>
                    <a:pt x="46" y="58"/>
                    <a:pt x="46" y="57"/>
                    <a:pt x="45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7"/>
                    <a:pt x="33" y="58"/>
                    <a:pt x="33" y="5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3" y="61"/>
                    <a:pt x="18" y="58"/>
                    <a:pt x="14" y="55"/>
                  </a:cubicBezTo>
                  <a:cubicBezTo>
                    <a:pt x="13" y="53"/>
                    <a:pt x="12" y="49"/>
                    <a:pt x="12" y="48"/>
                  </a:cubicBezTo>
                  <a:cubicBezTo>
                    <a:pt x="12" y="48"/>
                    <a:pt x="11" y="47"/>
                    <a:pt x="11" y="47"/>
                  </a:cubicBezTo>
                  <a:cubicBezTo>
                    <a:pt x="11" y="47"/>
                    <a:pt x="6" y="42"/>
                    <a:pt x="5" y="41"/>
                  </a:cubicBezTo>
                  <a:cubicBezTo>
                    <a:pt x="5" y="39"/>
                    <a:pt x="4" y="36"/>
                    <a:pt x="4" y="33"/>
                  </a:cubicBezTo>
                  <a:cubicBezTo>
                    <a:pt x="4" y="31"/>
                    <a:pt x="5" y="28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4"/>
                    <a:pt x="12" y="22"/>
                    <a:pt x="13" y="21"/>
                  </a:cubicBezTo>
                  <a:cubicBezTo>
                    <a:pt x="13" y="21"/>
                    <a:pt x="16" y="15"/>
                    <a:pt x="16" y="14"/>
                  </a:cubicBezTo>
                  <a:cubicBezTo>
                    <a:pt x="17" y="14"/>
                    <a:pt x="18" y="13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21" y="7"/>
                    <a:pt x="27" y="4"/>
                    <a:pt x="33" y="4"/>
                  </a:cubicBezTo>
                  <a:cubicBezTo>
                    <a:pt x="34" y="4"/>
                    <a:pt x="35" y="5"/>
                    <a:pt x="36" y="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1" y="8"/>
                    <a:pt x="32" y="9"/>
                  </a:cubicBezTo>
                  <a:cubicBezTo>
                    <a:pt x="33" y="10"/>
                    <a:pt x="37" y="15"/>
                    <a:pt x="37" y="15"/>
                  </a:cubicBezTo>
                  <a:cubicBezTo>
                    <a:pt x="37" y="15"/>
                    <a:pt x="38" y="16"/>
                    <a:pt x="39" y="16"/>
                  </a:cubicBezTo>
                  <a:cubicBezTo>
                    <a:pt x="40" y="16"/>
                    <a:pt x="48" y="15"/>
                    <a:pt x="48" y="15"/>
                  </a:cubicBezTo>
                  <a:cubicBezTo>
                    <a:pt x="48" y="15"/>
                    <a:pt x="50" y="15"/>
                    <a:pt x="49" y="14"/>
                  </a:cubicBezTo>
                  <a:cubicBezTo>
                    <a:pt x="49" y="13"/>
                    <a:pt x="49" y="12"/>
                    <a:pt x="49" y="10"/>
                  </a:cubicBezTo>
                  <a:cubicBezTo>
                    <a:pt x="56" y="14"/>
                    <a:pt x="61" y="22"/>
                    <a:pt x="62" y="30"/>
                  </a:cubicBezTo>
                  <a:cubicBezTo>
                    <a:pt x="60" y="29"/>
                    <a:pt x="58" y="28"/>
                    <a:pt x="58" y="28"/>
                  </a:cubicBezTo>
                  <a:cubicBezTo>
                    <a:pt x="56" y="27"/>
                    <a:pt x="56" y="28"/>
                    <a:pt x="56" y="29"/>
                  </a:cubicBezTo>
                  <a:cubicBezTo>
                    <a:pt x="55" y="29"/>
                    <a:pt x="52" y="36"/>
                    <a:pt x="52" y="36"/>
                  </a:cubicBezTo>
                  <a:cubicBezTo>
                    <a:pt x="52" y="36"/>
                    <a:pt x="52" y="38"/>
                    <a:pt x="52" y="39"/>
                  </a:cubicBezTo>
                  <a:cubicBezTo>
                    <a:pt x="53" y="41"/>
                    <a:pt x="55" y="47"/>
                    <a:pt x="55" y="47"/>
                  </a:cubicBezTo>
                  <a:cubicBezTo>
                    <a:pt x="55" y="47"/>
                    <a:pt x="56" y="46"/>
                    <a:pt x="56" y="46"/>
                  </a:cubicBezTo>
                  <a:cubicBezTo>
                    <a:pt x="56" y="46"/>
                    <a:pt x="58" y="45"/>
                    <a:pt x="60" y="44"/>
                  </a:cubicBezTo>
                  <a:cubicBezTo>
                    <a:pt x="57" y="50"/>
                    <a:pt x="53" y="55"/>
                    <a:pt x="47" y="5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7" name="Freeform 290"/>
            <p:cNvSpPr>
              <a:spLocks/>
            </p:cNvSpPr>
            <p:nvPr/>
          </p:nvSpPr>
          <p:spPr bwMode="auto">
            <a:xfrm>
              <a:off x="1207844" y="1661106"/>
              <a:ext cx="28504" cy="30300"/>
            </a:xfrm>
            <a:custGeom>
              <a:avLst/>
              <a:gdLst>
                <a:gd name="T0" fmla="*/ 15 w 21"/>
                <a:gd name="T1" fmla="*/ 2 h 22"/>
                <a:gd name="T2" fmla="*/ 12 w 21"/>
                <a:gd name="T3" fmla="*/ 0 h 22"/>
                <a:gd name="T4" fmla="*/ 3 w 21"/>
                <a:gd name="T5" fmla="*/ 3 h 22"/>
                <a:gd name="T6" fmla="*/ 1 w 21"/>
                <a:gd name="T7" fmla="*/ 5 h 22"/>
                <a:gd name="T8" fmla="*/ 0 w 21"/>
                <a:gd name="T9" fmla="*/ 15 h 22"/>
                <a:gd name="T10" fmla="*/ 2 w 21"/>
                <a:gd name="T11" fmla="*/ 18 h 22"/>
                <a:gd name="T12" fmla="*/ 10 w 21"/>
                <a:gd name="T13" fmla="*/ 21 h 22"/>
                <a:gd name="T14" fmla="*/ 14 w 21"/>
                <a:gd name="T15" fmla="*/ 21 h 22"/>
                <a:gd name="T16" fmla="*/ 20 w 21"/>
                <a:gd name="T17" fmla="*/ 13 h 22"/>
                <a:gd name="T18" fmla="*/ 20 w 21"/>
                <a:gd name="T19" fmla="*/ 10 h 22"/>
                <a:gd name="T20" fmla="*/ 15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5" y="2"/>
                  </a:moveTo>
                  <a:cubicBezTo>
                    <a:pt x="15" y="1"/>
                    <a:pt x="13" y="0"/>
                    <a:pt x="12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2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2"/>
                    <a:pt x="13" y="21"/>
                    <a:pt x="14" y="2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1"/>
                    <a:pt x="20" y="10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Freeform 291"/>
            <p:cNvSpPr>
              <a:spLocks noEditPoints="1"/>
            </p:cNvSpPr>
            <p:nvPr/>
          </p:nvSpPr>
          <p:spPr bwMode="auto">
            <a:xfrm>
              <a:off x="495252" y="352896"/>
              <a:ext cx="158551" cy="158626"/>
            </a:xfrm>
            <a:custGeom>
              <a:avLst/>
              <a:gdLst>
                <a:gd name="T0" fmla="*/ 57 w 115"/>
                <a:gd name="T1" fmla="*/ 0 h 115"/>
                <a:gd name="T2" fmla="*/ 0 w 115"/>
                <a:gd name="T3" fmla="*/ 58 h 115"/>
                <a:gd name="T4" fmla="*/ 57 w 115"/>
                <a:gd name="T5" fmla="*/ 115 h 115"/>
                <a:gd name="T6" fmla="*/ 115 w 115"/>
                <a:gd name="T7" fmla="*/ 58 h 115"/>
                <a:gd name="T8" fmla="*/ 57 w 115"/>
                <a:gd name="T9" fmla="*/ 0 h 115"/>
                <a:gd name="T10" fmla="*/ 107 w 115"/>
                <a:gd name="T11" fmla="*/ 58 h 115"/>
                <a:gd name="T12" fmla="*/ 104 w 115"/>
                <a:gd name="T13" fmla="*/ 75 h 115"/>
                <a:gd name="T14" fmla="*/ 92 w 115"/>
                <a:gd name="T15" fmla="*/ 82 h 115"/>
                <a:gd name="T16" fmla="*/ 84 w 115"/>
                <a:gd name="T17" fmla="*/ 16 h 115"/>
                <a:gd name="T18" fmla="*/ 107 w 115"/>
                <a:gd name="T19" fmla="*/ 58 h 115"/>
                <a:gd name="T20" fmla="*/ 74 w 115"/>
                <a:gd name="T21" fmla="*/ 11 h 115"/>
                <a:gd name="T22" fmla="*/ 88 w 115"/>
                <a:gd name="T23" fmla="*/ 83 h 115"/>
                <a:gd name="T24" fmla="*/ 75 w 115"/>
                <a:gd name="T25" fmla="*/ 85 h 115"/>
                <a:gd name="T26" fmla="*/ 57 w 115"/>
                <a:gd name="T27" fmla="*/ 8 h 115"/>
                <a:gd name="T28" fmla="*/ 57 w 115"/>
                <a:gd name="T29" fmla="*/ 8 h 115"/>
                <a:gd name="T30" fmla="*/ 74 w 115"/>
                <a:gd name="T31" fmla="*/ 11 h 115"/>
                <a:gd name="T32" fmla="*/ 37 w 115"/>
                <a:gd name="T33" fmla="*/ 19 h 115"/>
                <a:gd name="T34" fmla="*/ 52 w 115"/>
                <a:gd name="T35" fmla="*/ 9 h 115"/>
                <a:gd name="T36" fmla="*/ 71 w 115"/>
                <a:gd name="T37" fmla="*/ 85 h 115"/>
                <a:gd name="T38" fmla="*/ 50 w 115"/>
                <a:gd name="T39" fmla="*/ 78 h 115"/>
                <a:gd name="T40" fmla="*/ 37 w 115"/>
                <a:gd name="T41" fmla="*/ 19 h 115"/>
                <a:gd name="T42" fmla="*/ 16 w 115"/>
                <a:gd name="T43" fmla="*/ 30 h 115"/>
                <a:gd name="T44" fmla="*/ 33 w 115"/>
                <a:gd name="T45" fmla="*/ 21 h 115"/>
                <a:gd name="T46" fmla="*/ 41 w 115"/>
                <a:gd name="T47" fmla="*/ 34 h 115"/>
                <a:gd name="T48" fmla="*/ 9 w 115"/>
                <a:gd name="T49" fmla="*/ 47 h 115"/>
                <a:gd name="T50" fmla="*/ 16 w 115"/>
                <a:gd name="T51" fmla="*/ 30 h 115"/>
                <a:gd name="T52" fmla="*/ 25 w 115"/>
                <a:gd name="T53" fmla="*/ 20 h 115"/>
                <a:gd name="T54" fmla="*/ 39 w 115"/>
                <a:gd name="T55" fmla="*/ 12 h 115"/>
                <a:gd name="T56" fmla="*/ 33 w 115"/>
                <a:gd name="T57" fmla="*/ 17 h 115"/>
                <a:gd name="T58" fmla="*/ 25 w 115"/>
                <a:gd name="T59" fmla="*/ 20 h 115"/>
                <a:gd name="T60" fmla="*/ 8 w 115"/>
                <a:gd name="T61" fmla="*/ 54 h 115"/>
                <a:gd name="T62" fmla="*/ 43 w 115"/>
                <a:gd name="T63" fmla="*/ 38 h 115"/>
                <a:gd name="T64" fmla="*/ 45 w 115"/>
                <a:gd name="T65" fmla="*/ 51 h 115"/>
                <a:gd name="T66" fmla="*/ 10 w 115"/>
                <a:gd name="T67" fmla="*/ 74 h 115"/>
                <a:gd name="T68" fmla="*/ 7 w 115"/>
                <a:gd name="T69" fmla="*/ 58 h 115"/>
                <a:gd name="T70" fmla="*/ 8 w 115"/>
                <a:gd name="T71" fmla="*/ 54 h 115"/>
                <a:gd name="T72" fmla="*/ 12 w 115"/>
                <a:gd name="T73" fmla="*/ 78 h 115"/>
                <a:gd name="T74" fmla="*/ 46 w 115"/>
                <a:gd name="T75" fmla="*/ 55 h 115"/>
                <a:gd name="T76" fmla="*/ 46 w 115"/>
                <a:gd name="T77" fmla="*/ 77 h 115"/>
                <a:gd name="T78" fmla="*/ 21 w 115"/>
                <a:gd name="T79" fmla="*/ 92 h 115"/>
                <a:gd name="T80" fmla="*/ 12 w 115"/>
                <a:gd name="T81" fmla="*/ 78 h 115"/>
                <a:gd name="T82" fmla="*/ 24 w 115"/>
                <a:gd name="T83" fmla="*/ 94 h 115"/>
                <a:gd name="T84" fmla="*/ 28 w 115"/>
                <a:gd name="T85" fmla="*/ 91 h 115"/>
                <a:gd name="T86" fmla="*/ 67 w 115"/>
                <a:gd name="T87" fmla="*/ 104 h 115"/>
                <a:gd name="T88" fmla="*/ 80 w 115"/>
                <a:gd name="T89" fmla="*/ 102 h 115"/>
                <a:gd name="T90" fmla="*/ 57 w 115"/>
                <a:gd name="T91" fmla="*/ 108 h 115"/>
                <a:gd name="T92" fmla="*/ 24 w 115"/>
                <a:gd name="T93" fmla="*/ 94 h 115"/>
                <a:gd name="T94" fmla="*/ 92 w 115"/>
                <a:gd name="T95" fmla="*/ 94 h 115"/>
                <a:gd name="T96" fmla="*/ 31 w 115"/>
                <a:gd name="T97" fmla="*/ 88 h 115"/>
                <a:gd name="T98" fmla="*/ 48 w 115"/>
                <a:gd name="T99" fmla="*/ 81 h 115"/>
                <a:gd name="T100" fmla="*/ 101 w 115"/>
                <a:gd name="T101" fmla="*/ 82 h 115"/>
                <a:gd name="T102" fmla="*/ 92 w 115"/>
                <a:gd name="T103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5"/>
                    <a:pt x="57" y="115"/>
                  </a:cubicBezTo>
                  <a:cubicBezTo>
                    <a:pt x="89" y="115"/>
                    <a:pt x="115" y="90"/>
                    <a:pt x="115" y="58"/>
                  </a:cubicBezTo>
                  <a:cubicBezTo>
                    <a:pt x="115" y="26"/>
                    <a:pt x="89" y="0"/>
                    <a:pt x="57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4" y="75"/>
                  </a:cubicBezTo>
                  <a:cubicBezTo>
                    <a:pt x="102" y="76"/>
                    <a:pt x="98" y="79"/>
                    <a:pt x="92" y="82"/>
                  </a:cubicBezTo>
                  <a:cubicBezTo>
                    <a:pt x="99" y="46"/>
                    <a:pt x="91" y="26"/>
                    <a:pt x="84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4" y="11"/>
                  </a:moveTo>
                  <a:cubicBezTo>
                    <a:pt x="79" y="14"/>
                    <a:pt x="98" y="32"/>
                    <a:pt x="88" y="83"/>
                  </a:cubicBezTo>
                  <a:cubicBezTo>
                    <a:pt x="84" y="85"/>
                    <a:pt x="80" y="85"/>
                    <a:pt x="75" y="85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3" y="8"/>
                    <a:pt x="69" y="9"/>
                    <a:pt x="74" y="11"/>
                  </a:cubicBezTo>
                  <a:close/>
                  <a:moveTo>
                    <a:pt x="37" y="19"/>
                  </a:moveTo>
                  <a:cubicBezTo>
                    <a:pt x="41" y="14"/>
                    <a:pt x="49" y="10"/>
                    <a:pt x="52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4" y="85"/>
                    <a:pt x="57" y="82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5"/>
                    <a:pt x="31" y="21"/>
                    <a:pt x="33" y="21"/>
                  </a:cubicBezTo>
                  <a:cubicBezTo>
                    <a:pt x="34" y="22"/>
                    <a:pt x="38" y="25"/>
                    <a:pt x="41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0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29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1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1"/>
                    <a:pt x="45" y="46"/>
                    <a:pt x="45" y="51"/>
                  </a:cubicBezTo>
                  <a:cubicBezTo>
                    <a:pt x="42" y="52"/>
                    <a:pt x="23" y="59"/>
                    <a:pt x="10" y="74"/>
                  </a:cubicBezTo>
                  <a:cubicBezTo>
                    <a:pt x="8" y="69"/>
                    <a:pt x="7" y="64"/>
                    <a:pt x="7" y="58"/>
                  </a:cubicBezTo>
                  <a:cubicBezTo>
                    <a:pt x="7" y="57"/>
                    <a:pt x="8" y="55"/>
                    <a:pt x="8" y="54"/>
                  </a:cubicBezTo>
                  <a:close/>
                  <a:moveTo>
                    <a:pt x="12" y="78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6" y="69"/>
                    <a:pt x="46" y="77"/>
                  </a:cubicBezTo>
                  <a:cubicBezTo>
                    <a:pt x="42" y="78"/>
                    <a:pt x="30" y="82"/>
                    <a:pt x="21" y="92"/>
                  </a:cubicBezTo>
                  <a:cubicBezTo>
                    <a:pt x="17" y="88"/>
                    <a:pt x="14" y="83"/>
                    <a:pt x="12" y="78"/>
                  </a:cubicBezTo>
                  <a:close/>
                  <a:moveTo>
                    <a:pt x="24" y="94"/>
                  </a:moveTo>
                  <a:cubicBezTo>
                    <a:pt x="25" y="93"/>
                    <a:pt x="26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3"/>
                    <a:pt x="80" y="102"/>
                  </a:cubicBezTo>
                  <a:cubicBezTo>
                    <a:pt x="73" y="106"/>
                    <a:pt x="65" y="108"/>
                    <a:pt x="57" y="108"/>
                  </a:cubicBezTo>
                  <a:cubicBezTo>
                    <a:pt x="44" y="108"/>
                    <a:pt x="32" y="103"/>
                    <a:pt x="24" y="94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1" y="88"/>
                  </a:cubicBezTo>
                  <a:cubicBezTo>
                    <a:pt x="39" y="84"/>
                    <a:pt x="45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9" name="Freeform 292"/>
            <p:cNvSpPr>
              <a:spLocks noEditPoints="1"/>
            </p:cNvSpPr>
            <p:nvPr/>
          </p:nvSpPr>
          <p:spPr bwMode="auto">
            <a:xfrm>
              <a:off x="812355" y="2357987"/>
              <a:ext cx="158551" cy="160407"/>
            </a:xfrm>
            <a:custGeom>
              <a:avLst/>
              <a:gdLst>
                <a:gd name="T0" fmla="*/ 58 w 115"/>
                <a:gd name="T1" fmla="*/ 0 h 116"/>
                <a:gd name="T2" fmla="*/ 0 w 115"/>
                <a:gd name="T3" fmla="*/ 58 h 116"/>
                <a:gd name="T4" fmla="*/ 58 w 115"/>
                <a:gd name="T5" fmla="*/ 116 h 116"/>
                <a:gd name="T6" fmla="*/ 115 w 115"/>
                <a:gd name="T7" fmla="*/ 58 h 116"/>
                <a:gd name="T8" fmla="*/ 58 w 115"/>
                <a:gd name="T9" fmla="*/ 0 h 116"/>
                <a:gd name="T10" fmla="*/ 107 w 115"/>
                <a:gd name="T11" fmla="*/ 58 h 116"/>
                <a:gd name="T12" fmla="*/ 105 w 115"/>
                <a:gd name="T13" fmla="*/ 75 h 116"/>
                <a:gd name="T14" fmla="*/ 93 w 115"/>
                <a:gd name="T15" fmla="*/ 82 h 116"/>
                <a:gd name="T16" fmla="*/ 85 w 115"/>
                <a:gd name="T17" fmla="*/ 16 h 116"/>
                <a:gd name="T18" fmla="*/ 107 w 115"/>
                <a:gd name="T19" fmla="*/ 58 h 116"/>
                <a:gd name="T20" fmla="*/ 75 w 115"/>
                <a:gd name="T21" fmla="*/ 11 h 116"/>
                <a:gd name="T22" fmla="*/ 88 w 115"/>
                <a:gd name="T23" fmla="*/ 84 h 116"/>
                <a:gd name="T24" fmla="*/ 75 w 115"/>
                <a:gd name="T25" fmla="*/ 86 h 116"/>
                <a:gd name="T26" fmla="*/ 57 w 115"/>
                <a:gd name="T27" fmla="*/ 8 h 116"/>
                <a:gd name="T28" fmla="*/ 58 w 115"/>
                <a:gd name="T29" fmla="*/ 8 h 116"/>
                <a:gd name="T30" fmla="*/ 75 w 115"/>
                <a:gd name="T31" fmla="*/ 11 h 116"/>
                <a:gd name="T32" fmla="*/ 37 w 115"/>
                <a:gd name="T33" fmla="*/ 19 h 116"/>
                <a:gd name="T34" fmla="*/ 53 w 115"/>
                <a:gd name="T35" fmla="*/ 9 h 116"/>
                <a:gd name="T36" fmla="*/ 71 w 115"/>
                <a:gd name="T37" fmla="*/ 85 h 116"/>
                <a:gd name="T38" fmla="*/ 50 w 115"/>
                <a:gd name="T39" fmla="*/ 78 h 116"/>
                <a:gd name="T40" fmla="*/ 37 w 115"/>
                <a:gd name="T41" fmla="*/ 19 h 116"/>
                <a:gd name="T42" fmla="*/ 16 w 115"/>
                <a:gd name="T43" fmla="*/ 30 h 116"/>
                <a:gd name="T44" fmla="*/ 33 w 115"/>
                <a:gd name="T45" fmla="*/ 21 h 116"/>
                <a:gd name="T46" fmla="*/ 42 w 115"/>
                <a:gd name="T47" fmla="*/ 34 h 116"/>
                <a:gd name="T48" fmla="*/ 9 w 115"/>
                <a:gd name="T49" fmla="*/ 47 h 116"/>
                <a:gd name="T50" fmla="*/ 16 w 115"/>
                <a:gd name="T51" fmla="*/ 30 h 116"/>
                <a:gd name="T52" fmla="*/ 25 w 115"/>
                <a:gd name="T53" fmla="*/ 20 h 116"/>
                <a:gd name="T54" fmla="*/ 39 w 115"/>
                <a:gd name="T55" fmla="*/ 12 h 116"/>
                <a:gd name="T56" fmla="*/ 33 w 115"/>
                <a:gd name="T57" fmla="*/ 17 h 116"/>
                <a:gd name="T58" fmla="*/ 25 w 115"/>
                <a:gd name="T59" fmla="*/ 20 h 116"/>
                <a:gd name="T60" fmla="*/ 8 w 115"/>
                <a:gd name="T61" fmla="*/ 54 h 116"/>
                <a:gd name="T62" fmla="*/ 43 w 115"/>
                <a:gd name="T63" fmla="*/ 38 h 116"/>
                <a:gd name="T64" fmla="*/ 45 w 115"/>
                <a:gd name="T65" fmla="*/ 51 h 116"/>
                <a:gd name="T66" fmla="*/ 10 w 115"/>
                <a:gd name="T67" fmla="*/ 74 h 116"/>
                <a:gd name="T68" fmla="*/ 8 w 115"/>
                <a:gd name="T69" fmla="*/ 58 h 116"/>
                <a:gd name="T70" fmla="*/ 8 w 115"/>
                <a:gd name="T71" fmla="*/ 54 h 116"/>
                <a:gd name="T72" fmla="*/ 12 w 115"/>
                <a:gd name="T73" fmla="*/ 79 h 116"/>
                <a:gd name="T74" fmla="*/ 46 w 115"/>
                <a:gd name="T75" fmla="*/ 55 h 116"/>
                <a:gd name="T76" fmla="*/ 46 w 115"/>
                <a:gd name="T77" fmla="*/ 78 h 116"/>
                <a:gd name="T78" fmla="*/ 21 w 115"/>
                <a:gd name="T79" fmla="*/ 92 h 116"/>
                <a:gd name="T80" fmla="*/ 12 w 115"/>
                <a:gd name="T81" fmla="*/ 79 h 116"/>
                <a:gd name="T82" fmla="*/ 24 w 115"/>
                <a:gd name="T83" fmla="*/ 95 h 116"/>
                <a:gd name="T84" fmla="*/ 28 w 115"/>
                <a:gd name="T85" fmla="*/ 91 h 116"/>
                <a:gd name="T86" fmla="*/ 67 w 115"/>
                <a:gd name="T87" fmla="*/ 104 h 116"/>
                <a:gd name="T88" fmla="*/ 80 w 115"/>
                <a:gd name="T89" fmla="*/ 103 h 116"/>
                <a:gd name="T90" fmla="*/ 58 w 115"/>
                <a:gd name="T91" fmla="*/ 108 h 116"/>
                <a:gd name="T92" fmla="*/ 24 w 115"/>
                <a:gd name="T93" fmla="*/ 95 h 116"/>
                <a:gd name="T94" fmla="*/ 92 w 115"/>
                <a:gd name="T95" fmla="*/ 94 h 116"/>
                <a:gd name="T96" fmla="*/ 32 w 115"/>
                <a:gd name="T97" fmla="*/ 88 h 116"/>
                <a:gd name="T98" fmla="*/ 48 w 115"/>
                <a:gd name="T99" fmla="*/ 81 h 116"/>
                <a:gd name="T100" fmla="*/ 101 w 115"/>
                <a:gd name="T101" fmla="*/ 82 h 116"/>
                <a:gd name="T102" fmla="*/ 92 w 115"/>
                <a:gd name="T10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89" y="116"/>
                    <a:pt x="115" y="90"/>
                    <a:pt x="115" y="58"/>
                  </a:cubicBezTo>
                  <a:cubicBezTo>
                    <a:pt x="115" y="26"/>
                    <a:pt x="89" y="0"/>
                    <a:pt x="58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5" y="75"/>
                  </a:cubicBezTo>
                  <a:cubicBezTo>
                    <a:pt x="102" y="77"/>
                    <a:pt x="98" y="80"/>
                    <a:pt x="93" y="82"/>
                  </a:cubicBezTo>
                  <a:cubicBezTo>
                    <a:pt x="99" y="46"/>
                    <a:pt x="91" y="26"/>
                    <a:pt x="85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5" y="11"/>
                  </a:moveTo>
                  <a:cubicBezTo>
                    <a:pt x="79" y="15"/>
                    <a:pt x="98" y="32"/>
                    <a:pt x="88" y="84"/>
                  </a:cubicBezTo>
                  <a:cubicBezTo>
                    <a:pt x="84" y="85"/>
                    <a:pt x="80" y="86"/>
                    <a:pt x="75" y="86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8" y="8"/>
                  </a:cubicBezTo>
                  <a:cubicBezTo>
                    <a:pt x="64" y="8"/>
                    <a:pt x="69" y="9"/>
                    <a:pt x="75" y="11"/>
                  </a:cubicBezTo>
                  <a:close/>
                  <a:moveTo>
                    <a:pt x="37" y="19"/>
                  </a:moveTo>
                  <a:cubicBezTo>
                    <a:pt x="42" y="14"/>
                    <a:pt x="49" y="10"/>
                    <a:pt x="53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5" y="85"/>
                    <a:pt x="58" y="83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6"/>
                    <a:pt x="31" y="21"/>
                    <a:pt x="33" y="21"/>
                  </a:cubicBezTo>
                  <a:cubicBezTo>
                    <a:pt x="35" y="22"/>
                    <a:pt x="38" y="25"/>
                    <a:pt x="42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1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30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2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2"/>
                    <a:pt x="45" y="46"/>
                    <a:pt x="45" y="51"/>
                  </a:cubicBezTo>
                  <a:cubicBezTo>
                    <a:pt x="42" y="52"/>
                    <a:pt x="23" y="60"/>
                    <a:pt x="10" y="74"/>
                  </a:cubicBezTo>
                  <a:cubicBezTo>
                    <a:pt x="9" y="69"/>
                    <a:pt x="8" y="64"/>
                    <a:pt x="8" y="58"/>
                  </a:cubicBezTo>
                  <a:cubicBezTo>
                    <a:pt x="8" y="57"/>
                    <a:pt x="8" y="56"/>
                    <a:pt x="8" y="54"/>
                  </a:cubicBezTo>
                  <a:close/>
                  <a:moveTo>
                    <a:pt x="12" y="79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7" y="69"/>
                    <a:pt x="46" y="78"/>
                  </a:cubicBezTo>
                  <a:cubicBezTo>
                    <a:pt x="42" y="79"/>
                    <a:pt x="30" y="82"/>
                    <a:pt x="21" y="92"/>
                  </a:cubicBezTo>
                  <a:cubicBezTo>
                    <a:pt x="17" y="88"/>
                    <a:pt x="14" y="83"/>
                    <a:pt x="12" y="79"/>
                  </a:cubicBezTo>
                  <a:close/>
                  <a:moveTo>
                    <a:pt x="24" y="95"/>
                  </a:moveTo>
                  <a:cubicBezTo>
                    <a:pt x="25" y="93"/>
                    <a:pt x="27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4"/>
                    <a:pt x="80" y="103"/>
                  </a:cubicBezTo>
                  <a:cubicBezTo>
                    <a:pt x="73" y="106"/>
                    <a:pt x="66" y="108"/>
                    <a:pt x="58" y="108"/>
                  </a:cubicBezTo>
                  <a:cubicBezTo>
                    <a:pt x="45" y="108"/>
                    <a:pt x="33" y="103"/>
                    <a:pt x="24" y="95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2" y="88"/>
                  </a:cubicBezTo>
                  <a:cubicBezTo>
                    <a:pt x="39" y="84"/>
                    <a:pt x="46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0" name="Freeform 293"/>
            <p:cNvSpPr>
              <a:spLocks noEditPoints="1"/>
            </p:cNvSpPr>
            <p:nvPr/>
          </p:nvSpPr>
          <p:spPr bwMode="auto">
            <a:xfrm>
              <a:off x="978032" y="768173"/>
              <a:ext cx="158552" cy="158624"/>
            </a:xfrm>
            <a:custGeom>
              <a:avLst/>
              <a:gdLst>
                <a:gd name="T0" fmla="*/ 58 w 115"/>
                <a:gd name="T1" fmla="*/ 0 h 115"/>
                <a:gd name="T2" fmla="*/ 0 w 115"/>
                <a:gd name="T3" fmla="*/ 57 h 115"/>
                <a:gd name="T4" fmla="*/ 58 w 115"/>
                <a:gd name="T5" fmla="*/ 115 h 115"/>
                <a:gd name="T6" fmla="*/ 115 w 115"/>
                <a:gd name="T7" fmla="*/ 57 h 115"/>
                <a:gd name="T8" fmla="*/ 58 w 115"/>
                <a:gd name="T9" fmla="*/ 0 h 115"/>
                <a:gd name="T10" fmla="*/ 103 w 115"/>
                <a:gd name="T11" fmla="*/ 38 h 115"/>
                <a:gd name="T12" fmla="*/ 39 w 115"/>
                <a:gd name="T13" fmla="*/ 27 h 115"/>
                <a:gd name="T14" fmla="*/ 29 w 115"/>
                <a:gd name="T15" fmla="*/ 31 h 115"/>
                <a:gd name="T16" fmla="*/ 30 w 115"/>
                <a:gd name="T17" fmla="*/ 27 h 115"/>
                <a:gd name="T18" fmla="*/ 68 w 115"/>
                <a:gd name="T19" fmla="*/ 9 h 115"/>
                <a:gd name="T20" fmla="*/ 103 w 115"/>
                <a:gd name="T21" fmla="*/ 38 h 115"/>
                <a:gd name="T22" fmla="*/ 62 w 115"/>
                <a:gd name="T23" fmla="*/ 8 h 115"/>
                <a:gd name="T24" fmla="*/ 30 w 115"/>
                <a:gd name="T25" fmla="*/ 22 h 115"/>
                <a:gd name="T26" fmla="*/ 32 w 115"/>
                <a:gd name="T27" fmla="*/ 15 h 115"/>
                <a:gd name="T28" fmla="*/ 32 w 115"/>
                <a:gd name="T29" fmla="*/ 15 h 115"/>
                <a:gd name="T30" fmla="*/ 58 w 115"/>
                <a:gd name="T31" fmla="*/ 7 h 115"/>
                <a:gd name="T32" fmla="*/ 62 w 115"/>
                <a:gd name="T33" fmla="*/ 8 h 115"/>
                <a:gd name="T34" fmla="*/ 26 w 115"/>
                <a:gd name="T35" fmla="*/ 18 h 115"/>
                <a:gd name="T36" fmla="*/ 25 w 115"/>
                <a:gd name="T37" fmla="*/ 23 h 115"/>
                <a:gd name="T38" fmla="*/ 21 w 115"/>
                <a:gd name="T39" fmla="*/ 24 h 115"/>
                <a:gd name="T40" fmla="*/ 26 w 115"/>
                <a:gd name="T41" fmla="*/ 18 h 115"/>
                <a:gd name="T42" fmla="*/ 17 w 115"/>
                <a:gd name="T43" fmla="*/ 28 h 115"/>
                <a:gd name="T44" fmla="*/ 25 w 115"/>
                <a:gd name="T45" fmla="*/ 28 h 115"/>
                <a:gd name="T46" fmla="*/ 25 w 115"/>
                <a:gd name="T47" fmla="*/ 34 h 115"/>
                <a:gd name="T48" fmla="*/ 9 w 115"/>
                <a:gd name="T49" fmla="*/ 47 h 115"/>
                <a:gd name="T50" fmla="*/ 17 w 115"/>
                <a:gd name="T51" fmla="*/ 28 h 115"/>
                <a:gd name="T52" fmla="*/ 8 w 115"/>
                <a:gd name="T53" fmla="*/ 55 h 115"/>
                <a:gd name="T54" fmla="*/ 25 w 115"/>
                <a:gd name="T55" fmla="*/ 39 h 115"/>
                <a:gd name="T56" fmla="*/ 25 w 115"/>
                <a:gd name="T57" fmla="*/ 48 h 115"/>
                <a:gd name="T58" fmla="*/ 25 w 115"/>
                <a:gd name="T59" fmla="*/ 49 h 115"/>
                <a:gd name="T60" fmla="*/ 21 w 115"/>
                <a:gd name="T61" fmla="*/ 53 h 115"/>
                <a:gd name="T62" fmla="*/ 14 w 115"/>
                <a:gd name="T63" fmla="*/ 82 h 115"/>
                <a:gd name="T64" fmla="*/ 8 w 115"/>
                <a:gd name="T65" fmla="*/ 57 h 115"/>
                <a:gd name="T66" fmla="*/ 8 w 115"/>
                <a:gd name="T67" fmla="*/ 55 h 115"/>
                <a:gd name="T68" fmla="*/ 19 w 115"/>
                <a:gd name="T69" fmla="*/ 89 h 115"/>
                <a:gd name="T70" fmla="*/ 25 w 115"/>
                <a:gd name="T71" fmla="*/ 56 h 115"/>
                <a:gd name="T72" fmla="*/ 26 w 115"/>
                <a:gd name="T73" fmla="*/ 54 h 115"/>
                <a:gd name="T74" fmla="*/ 60 w 115"/>
                <a:gd name="T75" fmla="*/ 107 h 115"/>
                <a:gd name="T76" fmla="*/ 58 w 115"/>
                <a:gd name="T77" fmla="*/ 107 h 115"/>
                <a:gd name="T78" fmla="*/ 19 w 115"/>
                <a:gd name="T79" fmla="*/ 89 h 115"/>
                <a:gd name="T80" fmla="*/ 66 w 115"/>
                <a:gd name="T81" fmla="*/ 106 h 115"/>
                <a:gd name="T82" fmla="*/ 30 w 115"/>
                <a:gd name="T83" fmla="*/ 52 h 115"/>
                <a:gd name="T84" fmla="*/ 33 w 115"/>
                <a:gd name="T85" fmla="*/ 51 h 115"/>
                <a:gd name="T86" fmla="*/ 99 w 115"/>
                <a:gd name="T87" fmla="*/ 85 h 115"/>
                <a:gd name="T88" fmla="*/ 66 w 115"/>
                <a:gd name="T89" fmla="*/ 106 h 115"/>
                <a:gd name="T90" fmla="*/ 101 w 115"/>
                <a:gd name="T91" fmla="*/ 82 h 115"/>
                <a:gd name="T92" fmla="*/ 33 w 115"/>
                <a:gd name="T93" fmla="*/ 46 h 115"/>
                <a:gd name="T94" fmla="*/ 30 w 115"/>
                <a:gd name="T95" fmla="*/ 47 h 115"/>
                <a:gd name="T96" fmla="*/ 29 w 115"/>
                <a:gd name="T97" fmla="*/ 36 h 115"/>
                <a:gd name="T98" fmla="*/ 41 w 115"/>
                <a:gd name="T99" fmla="*/ 32 h 115"/>
                <a:gd name="T100" fmla="*/ 106 w 115"/>
                <a:gd name="T101" fmla="*/ 44 h 115"/>
                <a:gd name="T102" fmla="*/ 107 w 115"/>
                <a:gd name="T103" fmla="*/ 57 h 115"/>
                <a:gd name="T104" fmla="*/ 101 w 115"/>
                <a:gd name="T105" fmla="*/ 8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89" y="115"/>
                    <a:pt x="115" y="89"/>
                    <a:pt x="115" y="57"/>
                  </a:cubicBezTo>
                  <a:cubicBezTo>
                    <a:pt x="115" y="25"/>
                    <a:pt x="89" y="0"/>
                    <a:pt x="58" y="0"/>
                  </a:cubicBezTo>
                  <a:close/>
                  <a:moveTo>
                    <a:pt x="103" y="38"/>
                  </a:moveTo>
                  <a:cubicBezTo>
                    <a:pt x="80" y="26"/>
                    <a:pt x="58" y="22"/>
                    <a:pt x="39" y="27"/>
                  </a:cubicBezTo>
                  <a:cubicBezTo>
                    <a:pt x="36" y="28"/>
                    <a:pt x="32" y="30"/>
                    <a:pt x="29" y="31"/>
                  </a:cubicBezTo>
                  <a:cubicBezTo>
                    <a:pt x="29" y="30"/>
                    <a:pt x="29" y="28"/>
                    <a:pt x="30" y="27"/>
                  </a:cubicBezTo>
                  <a:cubicBezTo>
                    <a:pt x="39" y="25"/>
                    <a:pt x="53" y="20"/>
                    <a:pt x="68" y="9"/>
                  </a:cubicBezTo>
                  <a:cubicBezTo>
                    <a:pt x="84" y="12"/>
                    <a:pt x="97" y="23"/>
                    <a:pt x="103" y="38"/>
                  </a:cubicBezTo>
                  <a:close/>
                  <a:moveTo>
                    <a:pt x="62" y="8"/>
                  </a:moveTo>
                  <a:cubicBezTo>
                    <a:pt x="50" y="16"/>
                    <a:pt x="39" y="20"/>
                    <a:pt x="30" y="22"/>
                  </a:cubicBezTo>
                  <a:cubicBezTo>
                    <a:pt x="31" y="17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9" y="10"/>
                    <a:pt x="48" y="7"/>
                    <a:pt x="58" y="7"/>
                  </a:cubicBezTo>
                  <a:cubicBezTo>
                    <a:pt x="59" y="7"/>
                    <a:pt x="61" y="7"/>
                    <a:pt x="62" y="8"/>
                  </a:cubicBezTo>
                  <a:close/>
                  <a:moveTo>
                    <a:pt x="26" y="18"/>
                  </a:moveTo>
                  <a:cubicBezTo>
                    <a:pt x="26" y="20"/>
                    <a:pt x="26" y="21"/>
                    <a:pt x="25" y="23"/>
                  </a:cubicBezTo>
                  <a:cubicBezTo>
                    <a:pt x="24" y="23"/>
                    <a:pt x="22" y="24"/>
                    <a:pt x="21" y="24"/>
                  </a:cubicBezTo>
                  <a:cubicBezTo>
                    <a:pt x="22" y="22"/>
                    <a:pt x="24" y="20"/>
                    <a:pt x="26" y="18"/>
                  </a:cubicBezTo>
                  <a:close/>
                  <a:moveTo>
                    <a:pt x="17" y="28"/>
                  </a:moveTo>
                  <a:cubicBezTo>
                    <a:pt x="19" y="28"/>
                    <a:pt x="21" y="28"/>
                    <a:pt x="25" y="28"/>
                  </a:cubicBezTo>
                  <a:cubicBezTo>
                    <a:pt x="25" y="30"/>
                    <a:pt x="25" y="32"/>
                    <a:pt x="25" y="34"/>
                  </a:cubicBezTo>
                  <a:cubicBezTo>
                    <a:pt x="17" y="38"/>
                    <a:pt x="12" y="43"/>
                    <a:pt x="9" y="47"/>
                  </a:cubicBezTo>
                  <a:cubicBezTo>
                    <a:pt x="10" y="40"/>
                    <a:pt x="13" y="34"/>
                    <a:pt x="17" y="28"/>
                  </a:cubicBezTo>
                  <a:close/>
                  <a:moveTo>
                    <a:pt x="8" y="55"/>
                  </a:moveTo>
                  <a:cubicBezTo>
                    <a:pt x="9" y="53"/>
                    <a:pt x="14" y="45"/>
                    <a:pt x="25" y="39"/>
                  </a:cubicBezTo>
                  <a:cubicBezTo>
                    <a:pt x="25" y="42"/>
                    <a:pt x="25" y="45"/>
                    <a:pt x="25" y="48"/>
                  </a:cubicBezTo>
                  <a:cubicBezTo>
                    <a:pt x="25" y="48"/>
                    <a:pt x="25" y="48"/>
                    <a:pt x="25" y="49"/>
                  </a:cubicBezTo>
                  <a:cubicBezTo>
                    <a:pt x="24" y="50"/>
                    <a:pt x="22" y="51"/>
                    <a:pt x="21" y="53"/>
                  </a:cubicBezTo>
                  <a:cubicBezTo>
                    <a:pt x="15" y="60"/>
                    <a:pt x="14" y="73"/>
                    <a:pt x="14" y="82"/>
                  </a:cubicBezTo>
                  <a:cubicBezTo>
                    <a:pt x="10" y="75"/>
                    <a:pt x="8" y="66"/>
                    <a:pt x="8" y="57"/>
                  </a:cubicBezTo>
                  <a:cubicBezTo>
                    <a:pt x="8" y="57"/>
                    <a:pt x="8" y="56"/>
                    <a:pt x="8" y="55"/>
                  </a:cubicBezTo>
                  <a:close/>
                  <a:moveTo>
                    <a:pt x="19" y="89"/>
                  </a:moveTo>
                  <a:cubicBezTo>
                    <a:pt x="18" y="82"/>
                    <a:pt x="18" y="64"/>
                    <a:pt x="25" y="56"/>
                  </a:cubicBezTo>
                  <a:cubicBezTo>
                    <a:pt x="25" y="55"/>
                    <a:pt x="26" y="54"/>
                    <a:pt x="26" y="54"/>
                  </a:cubicBezTo>
                  <a:cubicBezTo>
                    <a:pt x="29" y="70"/>
                    <a:pt x="38" y="90"/>
                    <a:pt x="60" y="107"/>
                  </a:cubicBezTo>
                  <a:cubicBezTo>
                    <a:pt x="59" y="107"/>
                    <a:pt x="58" y="107"/>
                    <a:pt x="58" y="107"/>
                  </a:cubicBezTo>
                  <a:cubicBezTo>
                    <a:pt x="42" y="107"/>
                    <a:pt x="28" y="100"/>
                    <a:pt x="19" y="89"/>
                  </a:cubicBezTo>
                  <a:close/>
                  <a:moveTo>
                    <a:pt x="66" y="106"/>
                  </a:moveTo>
                  <a:cubicBezTo>
                    <a:pt x="46" y="92"/>
                    <a:pt x="34" y="73"/>
                    <a:pt x="30" y="52"/>
                  </a:cubicBezTo>
                  <a:cubicBezTo>
                    <a:pt x="31" y="51"/>
                    <a:pt x="32" y="51"/>
                    <a:pt x="33" y="51"/>
                  </a:cubicBezTo>
                  <a:cubicBezTo>
                    <a:pt x="55" y="49"/>
                    <a:pt x="87" y="75"/>
                    <a:pt x="99" y="85"/>
                  </a:cubicBezTo>
                  <a:cubicBezTo>
                    <a:pt x="91" y="96"/>
                    <a:pt x="80" y="104"/>
                    <a:pt x="66" y="106"/>
                  </a:cubicBezTo>
                  <a:close/>
                  <a:moveTo>
                    <a:pt x="101" y="82"/>
                  </a:moveTo>
                  <a:cubicBezTo>
                    <a:pt x="86" y="69"/>
                    <a:pt x="55" y="44"/>
                    <a:pt x="33" y="46"/>
                  </a:cubicBezTo>
                  <a:cubicBezTo>
                    <a:pt x="32" y="47"/>
                    <a:pt x="31" y="47"/>
                    <a:pt x="30" y="47"/>
                  </a:cubicBezTo>
                  <a:cubicBezTo>
                    <a:pt x="29" y="43"/>
                    <a:pt x="29" y="40"/>
                    <a:pt x="29" y="36"/>
                  </a:cubicBezTo>
                  <a:cubicBezTo>
                    <a:pt x="32" y="34"/>
                    <a:pt x="36" y="33"/>
                    <a:pt x="41" y="32"/>
                  </a:cubicBezTo>
                  <a:cubicBezTo>
                    <a:pt x="59" y="26"/>
                    <a:pt x="81" y="31"/>
                    <a:pt x="106" y="44"/>
                  </a:cubicBezTo>
                  <a:cubicBezTo>
                    <a:pt x="107" y="48"/>
                    <a:pt x="107" y="53"/>
                    <a:pt x="107" y="57"/>
                  </a:cubicBezTo>
                  <a:cubicBezTo>
                    <a:pt x="107" y="66"/>
                    <a:pt x="105" y="74"/>
                    <a:pt x="101" y="8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1" name="Freeform 294"/>
            <p:cNvSpPr>
              <a:spLocks noEditPoints="1"/>
            </p:cNvSpPr>
            <p:nvPr/>
          </p:nvSpPr>
          <p:spPr bwMode="auto">
            <a:xfrm>
              <a:off x="1678154" y="2113811"/>
              <a:ext cx="236936" cy="390325"/>
            </a:xfrm>
            <a:custGeom>
              <a:avLst/>
              <a:gdLst>
                <a:gd name="T0" fmla="*/ 166 w 171"/>
                <a:gd name="T1" fmla="*/ 168 h 284"/>
                <a:gd name="T2" fmla="*/ 166 w 171"/>
                <a:gd name="T3" fmla="*/ 167 h 284"/>
                <a:gd name="T4" fmla="*/ 166 w 171"/>
                <a:gd name="T5" fmla="*/ 80 h 284"/>
                <a:gd name="T6" fmla="*/ 86 w 171"/>
                <a:gd name="T7" fmla="*/ 0 h 284"/>
                <a:gd name="T8" fmla="*/ 6 w 171"/>
                <a:gd name="T9" fmla="*/ 80 h 284"/>
                <a:gd name="T10" fmla="*/ 6 w 171"/>
                <a:gd name="T11" fmla="*/ 167 h 284"/>
                <a:gd name="T12" fmla="*/ 5 w 171"/>
                <a:gd name="T13" fmla="*/ 168 h 284"/>
                <a:gd name="T14" fmla="*/ 3 w 171"/>
                <a:gd name="T15" fmla="*/ 179 h 284"/>
                <a:gd name="T16" fmla="*/ 14 w 171"/>
                <a:gd name="T17" fmla="*/ 182 h 284"/>
                <a:gd name="T18" fmla="*/ 50 w 171"/>
                <a:gd name="T19" fmla="*/ 158 h 284"/>
                <a:gd name="T20" fmla="*/ 52 w 171"/>
                <a:gd name="T21" fmla="*/ 157 h 284"/>
                <a:gd name="T22" fmla="*/ 55 w 171"/>
                <a:gd name="T23" fmla="*/ 153 h 284"/>
                <a:gd name="T24" fmla="*/ 61 w 171"/>
                <a:gd name="T25" fmla="*/ 136 h 284"/>
                <a:gd name="T26" fmla="*/ 61 w 171"/>
                <a:gd name="T27" fmla="*/ 164 h 284"/>
                <a:gd name="T28" fmla="*/ 61 w 171"/>
                <a:gd name="T29" fmla="*/ 180 h 284"/>
                <a:gd name="T30" fmla="*/ 61 w 171"/>
                <a:gd name="T31" fmla="*/ 274 h 284"/>
                <a:gd name="T32" fmla="*/ 71 w 171"/>
                <a:gd name="T33" fmla="*/ 284 h 284"/>
                <a:gd name="T34" fmla="*/ 81 w 171"/>
                <a:gd name="T35" fmla="*/ 274 h 284"/>
                <a:gd name="T36" fmla="*/ 81 w 171"/>
                <a:gd name="T37" fmla="*/ 185 h 284"/>
                <a:gd name="T38" fmla="*/ 89 w 171"/>
                <a:gd name="T39" fmla="*/ 185 h 284"/>
                <a:gd name="T40" fmla="*/ 89 w 171"/>
                <a:gd name="T41" fmla="*/ 274 h 284"/>
                <a:gd name="T42" fmla="*/ 100 w 171"/>
                <a:gd name="T43" fmla="*/ 284 h 284"/>
                <a:gd name="T44" fmla="*/ 110 w 171"/>
                <a:gd name="T45" fmla="*/ 274 h 284"/>
                <a:gd name="T46" fmla="*/ 110 w 171"/>
                <a:gd name="T47" fmla="*/ 180 h 284"/>
                <a:gd name="T48" fmla="*/ 110 w 171"/>
                <a:gd name="T49" fmla="*/ 164 h 284"/>
                <a:gd name="T50" fmla="*/ 110 w 171"/>
                <a:gd name="T51" fmla="*/ 133 h 284"/>
                <a:gd name="T52" fmla="*/ 117 w 171"/>
                <a:gd name="T53" fmla="*/ 153 h 284"/>
                <a:gd name="T54" fmla="*/ 119 w 171"/>
                <a:gd name="T55" fmla="*/ 157 h 284"/>
                <a:gd name="T56" fmla="*/ 121 w 171"/>
                <a:gd name="T57" fmla="*/ 158 h 284"/>
                <a:gd name="T58" fmla="*/ 158 w 171"/>
                <a:gd name="T59" fmla="*/ 182 h 284"/>
                <a:gd name="T60" fmla="*/ 169 w 171"/>
                <a:gd name="T61" fmla="*/ 179 h 284"/>
                <a:gd name="T62" fmla="*/ 166 w 171"/>
                <a:gd name="T63" fmla="*/ 168 h 284"/>
                <a:gd name="T64" fmla="*/ 157 w 171"/>
                <a:gd name="T65" fmla="*/ 162 h 284"/>
                <a:gd name="T66" fmla="*/ 131 w 171"/>
                <a:gd name="T67" fmla="*/ 145 h 284"/>
                <a:gd name="T68" fmla="*/ 114 w 171"/>
                <a:gd name="T69" fmla="*/ 91 h 284"/>
                <a:gd name="T70" fmla="*/ 105 w 171"/>
                <a:gd name="T71" fmla="*/ 85 h 284"/>
                <a:gd name="T72" fmla="*/ 67 w 171"/>
                <a:gd name="T73" fmla="*/ 85 h 284"/>
                <a:gd name="T74" fmla="*/ 64 w 171"/>
                <a:gd name="T75" fmla="*/ 85 h 284"/>
                <a:gd name="T76" fmla="*/ 64 w 171"/>
                <a:gd name="T77" fmla="*/ 85 h 284"/>
                <a:gd name="T78" fmla="*/ 58 w 171"/>
                <a:gd name="T79" fmla="*/ 91 h 284"/>
                <a:gd name="T80" fmla="*/ 40 w 171"/>
                <a:gd name="T81" fmla="*/ 145 h 284"/>
                <a:gd name="T82" fmla="*/ 14 w 171"/>
                <a:gd name="T83" fmla="*/ 162 h 284"/>
                <a:gd name="T84" fmla="*/ 14 w 171"/>
                <a:gd name="T85" fmla="*/ 80 h 284"/>
                <a:gd name="T86" fmla="*/ 86 w 171"/>
                <a:gd name="T87" fmla="*/ 9 h 284"/>
                <a:gd name="T88" fmla="*/ 157 w 171"/>
                <a:gd name="T89" fmla="*/ 80 h 284"/>
                <a:gd name="T90" fmla="*/ 157 w 171"/>
                <a:gd name="T91" fmla="*/ 16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1" h="284">
                  <a:moveTo>
                    <a:pt x="166" y="168"/>
                  </a:moveTo>
                  <a:cubicBezTo>
                    <a:pt x="166" y="167"/>
                    <a:pt x="166" y="167"/>
                    <a:pt x="166" y="167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36"/>
                    <a:pt x="130" y="0"/>
                    <a:pt x="86" y="0"/>
                  </a:cubicBezTo>
                  <a:cubicBezTo>
                    <a:pt x="42" y="0"/>
                    <a:pt x="6" y="36"/>
                    <a:pt x="6" y="80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1" y="170"/>
                    <a:pt x="0" y="175"/>
                    <a:pt x="3" y="179"/>
                  </a:cubicBezTo>
                  <a:cubicBezTo>
                    <a:pt x="5" y="183"/>
                    <a:pt x="10" y="184"/>
                    <a:pt x="14" y="182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1" y="158"/>
                    <a:pt x="52" y="157"/>
                    <a:pt x="52" y="157"/>
                  </a:cubicBezTo>
                  <a:cubicBezTo>
                    <a:pt x="54" y="156"/>
                    <a:pt x="55" y="154"/>
                    <a:pt x="55" y="153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1" y="280"/>
                    <a:pt x="65" y="284"/>
                    <a:pt x="71" y="284"/>
                  </a:cubicBezTo>
                  <a:cubicBezTo>
                    <a:pt x="77" y="284"/>
                    <a:pt x="81" y="280"/>
                    <a:pt x="81" y="274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274"/>
                    <a:pt x="89" y="274"/>
                    <a:pt x="89" y="274"/>
                  </a:cubicBezTo>
                  <a:cubicBezTo>
                    <a:pt x="89" y="280"/>
                    <a:pt x="94" y="284"/>
                    <a:pt x="100" y="284"/>
                  </a:cubicBezTo>
                  <a:cubicBezTo>
                    <a:pt x="106" y="284"/>
                    <a:pt x="110" y="280"/>
                    <a:pt x="110" y="274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64"/>
                    <a:pt x="110" y="164"/>
                    <a:pt x="110" y="16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17" y="154"/>
                    <a:pt x="118" y="156"/>
                    <a:pt x="119" y="157"/>
                  </a:cubicBezTo>
                  <a:cubicBezTo>
                    <a:pt x="120" y="157"/>
                    <a:pt x="121" y="158"/>
                    <a:pt x="121" y="158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62" y="184"/>
                    <a:pt x="167" y="183"/>
                    <a:pt x="169" y="179"/>
                  </a:cubicBezTo>
                  <a:cubicBezTo>
                    <a:pt x="171" y="175"/>
                    <a:pt x="170" y="170"/>
                    <a:pt x="166" y="168"/>
                  </a:cubicBezTo>
                  <a:close/>
                  <a:moveTo>
                    <a:pt x="157" y="162"/>
                  </a:moveTo>
                  <a:cubicBezTo>
                    <a:pt x="131" y="145"/>
                    <a:pt x="131" y="145"/>
                    <a:pt x="131" y="145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2" y="87"/>
                    <a:pt x="109" y="85"/>
                    <a:pt x="105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6" y="85"/>
                    <a:pt x="65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1" y="86"/>
                    <a:pt x="59" y="88"/>
                    <a:pt x="58" y="91"/>
                  </a:cubicBezTo>
                  <a:cubicBezTo>
                    <a:pt x="40" y="145"/>
                    <a:pt x="40" y="145"/>
                    <a:pt x="40" y="145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41"/>
                    <a:pt x="46" y="9"/>
                    <a:pt x="86" y="9"/>
                  </a:cubicBezTo>
                  <a:cubicBezTo>
                    <a:pt x="125" y="9"/>
                    <a:pt x="157" y="41"/>
                    <a:pt x="157" y="80"/>
                  </a:cubicBezTo>
                  <a:lnTo>
                    <a:pt x="157" y="16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Oval 295"/>
            <p:cNvSpPr>
              <a:spLocks noChangeArrowheads="1"/>
            </p:cNvSpPr>
            <p:nvPr/>
          </p:nvSpPr>
          <p:spPr bwMode="auto">
            <a:xfrm>
              <a:off x="1770791" y="2172628"/>
              <a:ext cx="49881" cy="51686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633" name="Freeform 296"/>
            <p:cNvSpPr>
              <a:spLocks noEditPoints="1"/>
            </p:cNvSpPr>
            <p:nvPr/>
          </p:nvSpPr>
          <p:spPr bwMode="auto">
            <a:xfrm>
              <a:off x="2123524" y="3013875"/>
              <a:ext cx="153207" cy="254869"/>
            </a:xfrm>
            <a:custGeom>
              <a:avLst/>
              <a:gdLst>
                <a:gd name="T0" fmla="*/ 107 w 111"/>
                <a:gd name="T1" fmla="*/ 108 h 184"/>
                <a:gd name="T2" fmla="*/ 107 w 111"/>
                <a:gd name="T3" fmla="*/ 108 h 184"/>
                <a:gd name="T4" fmla="*/ 107 w 111"/>
                <a:gd name="T5" fmla="*/ 52 h 184"/>
                <a:gd name="T6" fmla="*/ 55 w 111"/>
                <a:gd name="T7" fmla="*/ 0 h 184"/>
                <a:gd name="T8" fmla="*/ 4 w 111"/>
                <a:gd name="T9" fmla="*/ 52 h 184"/>
                <a:gd name="T10" fmla="*/ 4 w 111"/>
                <a:gd name="T11" fmla="*/ 108 h 184"/>
                <a:gd name="T12" fmla="*/ 3 w 111"/>
                <a:gd name="T13" fmla="*/ 108 h 184"/>
                <a:gd name="T14" fmla="*/ 2 w 111"/>
                <a:gd name="T15" fmla="*/ 116 h 184"/>
                <a:gd name="T16" fmla="*/ 9 w 111"/>
                <a:gd name="T17" fmla="*/ 117 h 184"/>
                <a:gd name="T18" fmla="*/ 32 w 111"/>
                <a:gd name="T19" fmla="*/ 102 h 184"/>
                <a:gd name="T20" fmla="*/ 34 w 111"/>
                <a:gd name="T21" fmla="*/ 101 h 184"/>
                <a:gd name="T22" fmla="*/ 36 w 111"/>
                <a:gd name="T23" fmla="*/ 99 h 184"/>
                <a:gd name="T24" fmla="*/ 39 w 111"/>
                <a:gd name="T25" fmla="*/ 88 h 184"/>
                <a:gd name="T26" fmla="*/ 39 w 111"/>
                <a:gd name="T27" fmla="*/ 106 h 184"/>
                <a:gd name="T28" fmla="*/ 39 w 111"/>
                <a:gd name="T29" fmla="*/ 117 h 184"/>
                <a:gd name="T30" fmla="*/ 39 w 111"/>
                <a:gd name="T31" fmla="*/ 177 h 184"/>
                <a:gd name="T32" fmla="*/ 46 w 111"/>
                <a:gd name="T33" fmla="*/ 184 h 184"/>
                <a:gd name="T34" fmla="*/ 52 w 111"/>
                <a:gd name="T35" fmla="*/ 177 h 184"/>
                <a:gd name="T36" fmla="*/ 52 w 111"/>
                <a:gd name="T37" fmla="*/ 119 h 184"/>
                <a:gd name="T38" fmla="*/ 58 w 111"/>
                <a:gd name="T39" fmla="*/ 119 h 184"/>
                <a:gd name="T40" fmla="*/ 58 w 111"/>
                <a:gd name="T41" fmla="*/ 177 h 184"/>
                <a:gd name="T42" fmla="*/ 64 w 111"/>
                <a:gd name="T43" fmla="*/ 184 h 184"/>
                <a:gd name="T44" fmla="*/ 71 w 111"/>
                <a:gd name="T45" fmla="*/ 177 h 184"/>
                <a:gd name="T46" fmla="*/ 71 w 111"/>
                <a:gd name="T47" fmla="*/ 117 h 184"/>
                <a:gd name="T48" fmla="*/ 71 w 111"/>
                <a:gd name="T49" fmla="*/ 106 h 184"/>
                <a:gd name="T50" fmla="*/ 71 w 111"/>
                <a:gd name="T51" fmla="*/ 86 h 184"/>
                <a:gd name="T52" fmla="*/ 75 w 111"/>
                <a:gd name="T53" fmla="*/ 99 h 184"/>
                <a:gd name="T54" fmla="*/ 77 w 111"/>
                <a:gd name="T55" fmla="*/ 101 h 184"/>
                <a:gd name="T56" fmla="*/ 78 w 111"/>
                <a:gd name="T57" fmla="*/ 102 h 184"/>
                <a:gd name="T58" fmla="*/ 102 w 111"/>
                <a:gd name="T59" fmla="*/ 117 h 184"/>
                <a:gd name="T60" fmla="*/ 109 w 111"/>
                <a:gd name="T61" fmla="*/ 116 h 184"/>
                <a:gd name="T62" fmla="*/ 107 w 111"/>
                <a:gd name="T63" fmla="*/ 108 h 184"/>
                <a:gd name="T64" fmla="*/ 101 w 111"/>
                <a:gd name="T65" fmla="*/ 105 h 184"/>
                <a:gd name="T66" fmla="*/ 85 w 111"/>
                <a:gd name="T67" fmla="*/ 94 h 184"/>
                <a:gd name="T68" fmla="*/ 73 w 111"/>
                <a:gd name="T69" fmla="*/ 59 h 184"/>
                <a:gd name="T70" fmla="*/ 68 w 111"/>
                <a:gd name="T71" fmla="*/ 55 h 184"/>
                <a:gd name="T72" fmla="*/ 43 w 111"/>
                <a:gd name="T73" fmla="*/ 55 h 184"/>
                <a:gd name="T74" fmla="*/ 41 w 111"/>
                <a:gd name="T75" fmla="*/ 55 h 184"/>
                <a:gd name="T76" fmla="*/ 41 w 111"/>
                <a:gd name="T77" fmla="*/ 55 h 184"/>
                <a:gd name="T78" fmla="*/ 37 w 111"/>
                <a:gd name="T79" fmla="*/ 59 h 184"/>
                <a:gd name="T80" fmla="*/ 26 w 111"/>
                <a:gd name="T81" fmla="*/ 94 h 184"/>
                <a:gd name="T82" fmla="*/ 9 w 111"/>
                <a:gd name="T83" fmla="*/ 105 h 184"/>
                <a:gd name="T84" fmla="*/ 9 w 111"/>
                <a:gd name="T85" fmla="*/ 52 h 184"/>
                <a:gd name="T86" fmla="*/ 55 w 111"/>
                <a:gd name="T87" fmla="*/ 6 h 184"/>
                <a:gd name="T88" fmla="*/ 101 w 111"/>
                <a:gd name="T89" fmla="*/ 52 h 184"/>
                <a:gd name="T90" fmla="*/ 101 w 111"/>
                <a:gd name="T91" fmla="*/ 10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1" h="184">
                  <a:moveTo>
                    <a:pt x="107" y="108"/>
                  </a:moveTo>
                  <a:cubicBezTo>
                    <a:pt x="107" y="108"/>
                    <a:pt x="107" y="108"/>
                    <a:pt x="107" y="108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23"/>
                    <a:pt x="84" y="0"/>
                    <a:pt x="55" y="0"/>
                  </a:cubicBezTo>
                  <a:cubicBezTo>
                    <a:pt x="27" y="0"/>
                    <a:pt x="4" y="23"/>
                    <a:pt x="4" y="5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10"/>
                    <a:pt x="0" y="113"/>
                    <a:pt x="2" y="116"/>
                  </a:cubicBezTo>
                  <a:cubicBezTo>
                    <a:pt x="3" y="118"/>
                    <a:pt x="6" y="119"/>
                    <a:pt x="9" y="117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3" y="102"/>
                    <a:pt x="33" y="102"/>
                    <a:pt x="34" y="101"/>
                  </a:cubicBezTo>
                  <a:cubicBezTo>
                    <a:pt x="35" y="101"/>
                    <a:pt x="35" y="100"/>
                    <a:pt x="36" y="99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81"/>
                    <a:pt x="42" y="184"/>
                    <a:pt x="46" y="184"/>
                  </a:cubicBezTo>
                  <a:cubicBezTo>
                    <a:pt x="50" y="184"/>
                    <a:pt x="52" y="181"/>
                    <a:pt x="52" y="177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81"/>
                    <a:pt x="61" y="184"/>
                    <a:pt x="64" y="184"/>
                  </a:cubicBezTo>
                  <a:cubicBezTo>
                    <a:pt x="68" y="184"/>
                    <a:pt x="71" y="181"/>
                    <a:pt x="71" y="177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100"/>
                    <a:pt x="76" y="101"/>
                    <a:pt x="77" y="101"/>
                  </a:cubicBezTo>
                  <a:cubicBezTo>
                    <a:pt x="77" y="102"/>
                    <a:pt x="78" y="102"/>
                    <a:pt x="78" y="102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04" y="119"/>
                    <a:pt x="108" y="118"/>
                    <a:pt x="109" y="116"/>
                  </a:cubicBezTo>
                  <a:cubicBezTo>
                    <a:pt x="111" y="113"/>
                    <a:pt x="110" y="110"/>
                    <a:pt x="107" y="108"/>
                  </a:cubicBezTo>
                  <a:close/>
                  <a:moveTo>
                    <a:pt x="101" y="105"/>
                  </a:moveTo>
                  <a:cubicBezTo>
                    <a:pt x="85" y="94"/>
                    <a:pt x="85" y="94"/>
                    <a:pt x="85" y="94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6"/>
                    <a:pt x="70" y="55"/>
                    <a:pt x="68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2" y="55"/>
                    <a:pt x="4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9" y="56"/>
                    <a:pt x="38" y="57"/>
                    <a:pt x="37" y="5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26"/>
                    <a:pt x="30" y="6"/>
                    <a:pt x="55" y="6"/>
                  </a:cubicBezTo>
                  <a:cubicBezTo>
                    <a:pt x="81" y="6"/>
                    <a:pt x="101" y="26"/>
                    <a:pt x="101" y="52"/>
                  </a:cubicBezTo>
                  <a:lnTo>
                    <a:pt x="101" y="1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4" name="Oval 297"/>
            <p:cNvSpPr>
              <a:spLocks noChangeArrowheads="1"/>
            </p:cNvSpPr>
            <p:nvPr/>
          </p:nvSpPr>
          <p:spPr bwMode="auto">
            <a:xfrm>
              <a:off x="2182313" y="3054867"/>
              <a:ext cx="33849" cy="32081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defTabSz="914400" eaLnBrk="1" hangingPunct="1"/>
              <a:endParaRPr lang="en-US" altLang="zh-CN" sz="1800">
                <a:solidFill>
                  <a:srgbClr val="000000"/>
                </a:solidFill>
                <a:latin typeface="Roboto" pitchFamily="2" charset="0"/>
              </a:endParaRPr>
            </a:p>
          </p:txBody>
        </p:sp>
        <p:sp>
          <p:nvSpPr>
            <p:cNvPr id="22635" name="Freeform 298"/>
            <p:cNvSpPr>
              <a:spLocks/>
            </p:cNvSpPr>
            <p:nvPr/>
          </p:nvSpPr>
          <p:spPr bwMode="auto">
            <a:xfrm>
              <a:off x="1108081" y="1908847"/>
              <a:ext cx="51662" cy="48122"/>
            </a:xfrm>
            <a:custGeom>
              <a:avLst/>
              <a:gdLst>
                <a:gd name="T0" fmla="*/ 23 w 36"/>
                <a:gd name="T1" fmla="*/ 32 h 36"/>
                <a:gd name="T2" fmla="*/ 3 w 36"/>
                <a:gd name="T3" fmla="*/ 23 h 36"/>
                <a:gd name="T4" fmla="*/ 12 w 36"/>
                <a:gd name="T5" fmla="*/ 3 h 36"/>
                <a:gd name="T6" fmla="*/ 33 w 36"/>
                <a:gd name="T7" fmla="*/ 12 h 36"/>
                <a:gd name="T8" fmla="*/ 23 w 3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3" y="32"/>
                  </a:moveTo>
                  <a:cubicBezTo>
                    <a:pt x="15" y="36"/>
                    <a:pt x="6" y="31"/>
                    <a:pt x="3" y="23"/>
                  </a:cubicBezTo>
                  <a:cubicBezTo>
                    <a:pt x="0" y="15"/>
                    <a:pt x="4" y="6"/>
                    <a:pt x="12" y="3"/>
                  </a:cubicBezTo>
                  <a:cubicBezTo>
                    <a:pt x="20" y="0"/>
                    <a:pt x="29" y="4"/>
                    <a:pt x="33" y="12"/>
                  </a:cubicBezTo>
                  <a:cubicBezTo>
                    <a:pt x="36" y="20"/>
                    <a:pt x="31" y="29"/>
                    <a:pt x="23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Freeform 299"/>
            <p:cNvSpPr>
              <a:spLocks/>
            </p:cNvSpPr>
            <p:nvPr/>
          </p:nvSpPr>
          <p:spPr bwMode="auto">
            <a:xfrm>
              <a:off x="1043947" y="1923105"/>
              <a:ext cx="231592" cy="245958"/>
            </a:xfrm>
            <a:custGeom>
              <a:avLst/>
              <a:gdLst>
                <a:gd name="T0" fmla="*/ 25 w 167"/>
                <a:gd name="T1" fmla="*/ 160 h 179"/>
                <a:gd name="T2" fmla="*/ 76 w 167"/>
                <a:gd name="T3" fmla="*/ 97 h 179"/>
                <a:gd name="T4" fmla="*/ 57 w 167"/>
                <a:gd name="T5" fmla="*/ 46 h 179"/>
                <a:gd name="T6" fmla="*/ 10 w 167"/>
                <a:gd name="T7" fmla="*/ 63 h 179"/>
                <a:gd name="T8" fmla="*/ 1 w 167"/>
                <a:gd name="T9" fmla="*/ 59 h 179"/>
                <a:gd name="T10" fmla="*/ 5 w 167"/>
                <a:gd name="T11" fmla="*/ 50 h 179"/>
                <a:gd name="T12" fmla="*/ 56 w 167"/>
                <a:gd name="T13" fmla="*/ 32 h 179"/>
                <a:gd name="T14" fmla="*/ 59 w 167"/>
                <a:gd name="T15" fmla="*/ 31 h 179"/>
                <a:gd name="T16" fmla="*/ 83 w 167"/>
                <a:gd name="T17" fmla="*/ 21 h 179"/>
                <a:gd name="T18" fmla="*/ 88 w 167"/>
                <a:gd name="T19" fmla="*/ 20 h 179"/>
                <a:gd name="T20" fmla="*/ 136 w 167"/>
                <a:gd name="T21" fmla="*/ 1 h 179"/>
                <a:gd name="T22" fmla="*/ 145 w 167"/>
                <a:gd name="T23" fmla="*/ 5 h 179"/>
                <a:gd name="T24" fmla="*/ 141 w 167"/>
                <a:gd name="T25" fmla="*/ 14 h 179"/>
                <a:gd name="T26" fmla="*/ 96 w 167"/>
                <a:gd name="T27" fmla="*/ 31 h 179"/>
                <a:gd name="T28" fmla="*/ 114 w 167"/>
                <a:gd name="T29" fmla="*/ 80 h 179"/>
                <a:gd name="T30" fmla="*/ 136 w 167"/>
                <a:gd name="T31" fmla="*/ 72 h 179"/>
                <a:gd name="T32" fmla="*/ 136 w 167"/>
                <a:gd name="T33" fmla="*/ 72 h 179"/>
                <a:gd name="T34" fmla="*/ 136 w 167"/>
                <a:gd name="T35" fmla="*/ 72 h 179"/>
                <a:gd name="T36" fmla="*/ 147 w 167"/>
                <a:gd name="T37" fmla="*/ 77 h 179"/>
                <a:gd name="T38" fmla="*/ 165 w 167"/>
                <a:gd name="T39" fmla="*/ 125 h 179"/>
                <a:gd name="T40" fmla="*/ 160 w 167"/>
                <a:gd name="T41" fmla="*/ 137 h 179"/>
                <a:gd name="T42" fmla="*/ 149 w 167"/>
                <a:gd name="T43" fmla="*/ 132 h 179"/>
                <a:gd name="T44" fmla="*/ 134 w 167"/>
                <a:gd name="T45" fmla="*/ 91 h 179"/>
                <a:gd name="T46" fmla="*/ 117 w 167"/>
                <a:gd name="T47" fmla="*/ 97 h 179"/>
                <a:gd name="T48" fmla="*/ 93 w 167"/>
                <a:gd name="T49" fmla="*/ 106 h 179"/>
                <a:gd name="T50" fmla="*/ 92 w 167"/>
                <a:gd name="T51" fmla="*/ 106 h 179"/>
                <a:gd name="T52" fmla="*/ 92 w 167"/>
                <a:gd name="T53" fmla="*/ 108 h 179"/>
                <a:gd name="T54" fmla="*/ 31 w 167"/>
                <a:gd name="T55" fmla="*/ 177 h 179"/>
                <a:gd name="T56" fmla="*/ 19 w 167"/>
                <a:gd name="T57" fmla="*/ 172 h 179"/>
                <a:gd name="T58" fmla="*/ 25 w 167"/>
                <a:gd name="T59" fmla="*/ 16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179">
                  <a:moveTo>
                    <a:pt x="25" y="160"/>
                  </a:moveTo>
                  <a:cubicBezTo>
                    <a:pt x="58" y="148"/>
                    <a:pt x="71" y="120"/>
                    <a:pt x="76" y="97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7" y="65"/>
                    <a:pt x="3" y="63"/>
                    <a:pt x="1" y="59"/>
                  </a:cubicBezTo>
                  <a:cubicBezTo>
                    <a:pt x="0" y="56"/>
                    <a:pt x="2" y="52"/>
                    <a:pt x="5" y="50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40" y="0"/>
                    <a:pt x="143" y="2"/>
                    <a:pt x="145" y="5"/>
                  </a:cubicBezTo>
                  <a:cubicBezTo>
                    <a:pt x="146" y="9"/>
                    <a:pt x="144" y="13"/>
                    <a:pt x="141" y="14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40" y="70"/>
                    <a:pt x="145" y="72"/>
                    <a:pt x="147" y="77"/>
                  </a:cubicBezTo>
                  <a:cubicBezTo>
                    <a:pt x="165" y="125"/>
                    <a:pt x="165" y="125"/>
                    <a:pt x="165" y="125"/>
                  </a:cubicBezTo>
                  <a:cubicBezTo>
                    <a:pt x="167" y="130"/>
                    <a:pt x="164" y="135"/>
                    <a:pt x="160" y="137"/>
                  </a:cubicBezTo>
                  <a:cubicBezTo>
                    <a:pt x="155" y="138"/>
                    <a:pt x="150" y="136"/>
                    <a:pt x="149" y="132"/>
                  </a:cubicBezTo>
                  <a:cubicBezTo>
                    <a:pt x="134" y="91"/>
                    <a:pt x="134" y="91"/>
                    <a:pt x="134" y="91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07"/>
                    <a:pt x="92" y="108"/>
                    <a:pt x="92" y="108"/>
                  </a:cubicBezTo>
                  <a:cubicBezTo>
                    <a:pt x="82" y="142"/>
                    <a:pt x="61" y="165"/>
                    <a:pt x="31" y="177"/>
                  </a:cubicBezTo>
                  <a:cubicBezTo>
                    <a:pt x="26" y="179"/>
                    <a:pt x="21" y="176"/>
                    <a:pt x="19" y="172"/>
                  </a:cubicBezTo>
                  <a:cubicBezTo>
                    <a:pt x="18" y="167"/>
                    <a:pt x="20" y="162"/>
                    <a:pt x="25" y="16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7" name="Freeform 300"/>
            <p:cNvSpPr>
              <a:spLocks/>
            </p:cNvSpPr>
            <p:nvPr/>
          </p:nvSpPr>
          <p:spPr bwMode="auto">
            <a:xfrm>
              <a:off x="1314732" y="2186886"/>
              <a:ext cx="169240" cy="260216"/>
            </a:xfrm>
            <a:custGeom>
              <a:avLst/>
              <a:gdLst>
                <a:gd name="T0" fmla="*/ 4 w 124"/>
                <a:gd name="T1" fmla="*/ 46 h 190"/>
                <a:gd name="T2" fmla="*/ 34 w 124"/>
                <a:gd name="T3" fmla="*/ 16 h 190"/>
                <a:gd name="T4" fmla="*/ 66 w 124"/>
                <a:gd name="T5" fmla="*/ 0 h 190"/>
                <a:gd name="T6" fmla="*/ 75 w 124"/>
                <a:gd name="T7" fmla="*/ 0 h 190"/>
                <a:gd name="T8" fmla="*/ 80 w 124"/>
                <a:gd name="T9" fmla="*/ 4 h 190"/>
                <a:gd name="T10" fmla="*/ 84 w 124"/>
                <a:gd name="T11" fmla="*/ 58 h 190"/>
                <a:gd name="T12" fmla="*/ 85 w 124"/>
                <a:gd name="T13" fmla="*/ 60 h 190"/>
                <a:gd name="T14" fmla="*/ 90 w 124"/>
                <a:gd name="T15" fmla="*/ 127 h 190"/>
                <a:gd name="T16" fmla="*/ 120 w 124"/>
                <a:gd name="T17" fmla="*/ 170 h 190"/>
                <a:gd name="T18" fmla="*/ 121 w 124"/>
                <a:gd name="T19" fmla="*/ 185 h 190"/>
                <a:gd name="T20" fmla="*/ 106 w 124"/>
                <a:gd name="T21" fmla="*/ 186 h 190"/>
                <a:gd name="T22" fmla="*/ 73 w 124"/>
                <a:gd name="T23" fmla="*/ 138 h 190"/>
                <a:gd name="T24" fmla="*/ 71 w 124"/>
                <a:gd name="T25" fmla="*/ 136 h 190"/>
                <a:gd name="T26" fmla="*/ 69 w 124"/>
                <a:gd name="T27" fmla="*/ 130 h 190"/>
                <a:gd name="T28" fmla="*/ 67 w 124"/>
                <a:gd name="T29" fmla="*/ 100 h 190"/>
                <a:gd name="T30" fmla="*/ 57 w 124"/>
                <a:gd name="T31" fmla="*/ 101 h 190"/>
                <a:gd name="T32" fmla="*/ 34 w 124"/>
                <a:gd name="T33" fmla="*/ 123 h 190"/>
                <a:gd name="T34" fmla="*/ 34 w 124"/>
                <a:gd name="T35" fmla="*/ 173 h 190"/>
                <a:gd name="T36" fmla="*/ 27 w 124"/>
                <a:gd name="T37" fmla="*/ 186 h 190"/>
                <a:gd name="T38" fmla="*/ 14 w 124"/>
                <a:gd name="T39" fmla="*/ 178 h 190"/>
                <a:gd name="T40" fmla="*/ 14 w 124"/>
                <a:gd name="T41" fmla="*/ 120 h 190"/>
                <a:gd name="T42" fmla="*/ 14 w 124"/>
                <a:gd name="T43" fmla="*/ 116 h 190"/>
                <a:gd name="T44" fmla="*/ 14 w 124"/>
                <a:gd name="T45" fmla="*/ 116 h 190"/>
                <a:gd name="T46" fmla="*/ 19 w 124"/>
                <a:gd name="T47" fmla="*/ 108 h 190"/>
                <a:gd name="T48" fmla="*/ 37 w 124"/>
                <a:gd name="T49" fmla="*/ 91 h 190"/>
                <a:gd name="T50" fmla="*/ 33 w 124"/>
                <a:gd name="T51" fmla="*/ 40 h 190"/>
                <a:gd name="T52" fmla="*/ 15 w 124"/>
                <a:gd name="T53" fmla="*/ 58 h 190"/>
                <a:gd name="T54" fmla="*/ 3 w 124"/>
                <a:gd name="T55" fmla="*/ 57 h 190"/>
                <a:gd name="T56" fmla="*/ 4 w 124"/>
                <a:gd name="T57" fmla="*/ 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90">
                  <a:moveTo>
                    <a:pt x="4" y="4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7" y="10"/>
                    <a:pt x="45" y="3"/>
                    <a:pt x="6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1"/>
                    <a:pt x="80" y="4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5" y="58"/>
                    <a:pt x="85" y="59"/>
                    <a:pt x="85" y="60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4" y="174"/>
                    <a:pt x="124" y="181"/>
                    <a:pt x="121" y="185"/>
                  </a:cubicBezTo>
                  <a:cubicBezTo>
                    <a:pt x="117" y="189"/>
                    <a:pt x="110" y="190"/>
                    <a:pt x="106" y="186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2" y="137"/>
                    <a:pt x="72" y="137"/>
                    <a:pt x="71" y="136"/>
                  </a:cubicBezTo>
                  <a:cubicBezTo>
                    <a:pt x="70" y="134"/>
                    <a:pt x="69" y="132"/>
                    <a:pt x="69" y="13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6" y="178"/>
                    <a:pt x="32" y="184"/>
                    <a:pt x="27" y="186"/>
                  </a:cubicBezTo>
                  <a:cubicBezTo>
                    <a:pt x="21" y="187"/>
                    <a:pt x="16" y="184"/>
                    <a:pt x="14" y="17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118"/>
                    <a:pt x="14" y="117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5" y="112"/>
                    <a:pt x="16" y="110"/>
                    <a:pt x="19" y="108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1" y="61"/>
                    <a:pt x="6" y="61"/>
                    <a:pt x="3" y="57"/>
                  </a:cubicBezTo>
                  <a:cubicBezTo>
                    <a:pt x="0" y="54"/>
                    <a:pt x="0" y="49"/>
                    <a:pt x="4" y="4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8" name="Freeform 301"/>
            <p:cNvSpPr>
              <a:spLocks/>
            </p:cNvSpPr>
            <p:nvPr/>
          </p:nvSpPr>
          <p:spPr bwMode="auto">
            <a:xfrm>
              <a:off x="1361051" y="2128070"/>
              <a:ext cx="53444" cy="55252"/>
            </a:xfrm>
            <a:custGeom>
              <a:avLst/>
              <a:gdLst>
                <a:gd name="T0" fmla="*/ 21 w 39"/>
                <a:gd name="T1" fmla="*/ 38 h 39"/>
                <a:gd name="T2" fmla="*/ 0 w 39"/>
                <a:gd name="T3" fmla="*/ 21 h 39"/>
                <a:gd name="T4" fmla="*/ 18 w 39"/>
                <a:gd name="T5" fmla="*/ 1 h 39"/>
                <a:gd name="T6" fmla="*/ 38 w 39"/>
                <a:gd name="T7" fmla="*/ 18 h 39"/>
                <a:gd name="T8" fmla="*/ 21 w 39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1" y="38"/>
                  </a:moveTo>
                  <a:cubicBezTo>
                    <a:pt x="10" y="39"/>
                    <a:pt x="1" y="32"/>
                    <a:pt x="0" y="21"/>
                  </a:cubicBezTo>
                  <a:cubicBezTo>
                    <a:pt x="0" y="11"/>
                    <a:pt x="7" y="2"/>
                    <a:pt x="18" y="1"/>
                  </a:cubicBezTo>
                  <a:cubicBezTo>
                    <a:pt x="28" y="0"/>
                    <a:pt x="37" y="8"/>
                    <a:pt x="38" y="18"/>
                  </a:cubicBezTo>
                  <a:cubicBezTo>
                    <a:pt x="39" y="29"/>
                    <a:pt x="31" y="38"/>
                    <a:pt x="21" y="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9" name="Freeform 302"/>
            <p:cNvSpPr>
              <a:spLocks/>
            </p:cNvSpPr>
            <p:nvPr/>
          </p:nvSpPr>
          <p:spPr bwMode="auto">
            <a:xfrm>
              <a:off x="1377084" y="696881"/>
              <a:ext cx="55226" cy="55251"/>
            </a:xfrm>
            <a:custGeom>
              <a:avLst/>
              <a:gdLst>
                <a:gd name="T0" fmla="*/ 24 w 41"/>
                <a:gd name="T1" fmla="*/ 39 h 41"/>
                <a:gd name="T2" fmla="*/ 39 w 41"/>
                <a:gd name="T3" fmla="*/ 17 h 41"/>
                <a:gd name="T4" fmla="*/ 17 w 41"/>
                <a:gd name="T5" fmla="*/ 2 h 41"/>
                <a:gd name="T6" fmla="*/ 2 w 41"/>
                <a:gd name="T7" fmla="*/ 24 h 41"/>
                <a:gd name="T8" fmla="*/ 24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24" y="39"/>
                  </a:moveTo>
                  <a:cubicBezTo>
                    <a:pt x="34" y="37"/>
                    <a:pt x="41" y="27"/>
                    <a:pt x="39" y="17"/>
                  </a:cubicBezTo>
                  <a:cubicBezTo>
                    <a:pt x="37" y="7"/>
                    <a:pt x="28" y="0"/>
                    <a:pt x="17" y="2"/>
                  </a:cubicBezTo>
                  <a:cubicBezTo>
                    <a:pt x="7" y="4"/>
                    <a:pt x="0" y="13"/>
                    <a:pt x="2" y="24"/>
                  </a:cubicBezTo>
                  <a:cubicBezTo>
                    <a:pt x="4" y="34"/>
                    <a:pt x="14" y="41"/>
                    <a:pt x="24" y="3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Freeform 303"/>
            <p:cNvSpPr>
              <a:spLocks/>
            </p:cNvSpPr>
            <p:nvPr/>
          </p:nvSpPr>
          <p:spPr bwMode="auto">
            <a:xfrm>
              <a:off x="1316513" y="750350"/>
              <a:ext cx="204871" cy="192489"/>
            </a:xfrm>
            <a:custGeom>
              <a:avLst/>
              <a:gdLst>
                <a:gd name="T0" fmla="*/ 137 w 148"/>
                <a:gd name="T1" fmla="*/ 115 h 140"/>
                <a:gd name="T2" fmla="*/ 109 w 148"/>
                <a:gd name="T3" fmla="*/ 115 h 140"/>
                <a:gd name="T4" fmla="*/ 100 w 148"/>
                <a:gd name="T5" fmla="*/ 57 h 140"/>
                <a:gd name="T6" fmla="*/ 99 w 148"/>
                <a:gd name="T7" fmla="*/ 54 h 140"/>
                <a:gd name="T8" fmla="*/ 93 w 148"/>
                <a:gd name="T9" fmla="*/ 18 h 140"/>
                <a:gd name="T10" fmla="*/ 75 w 148"/>
                <a:gd name="T11" fmla="*/ 1 h 140"/>
                <a:gd name="T12" fmla="*/ 60 w 148"/>
                <a:gd name="T13" fmla="*/ 4 h 140"/>
                <a:gd name="T14" fmla="*/ 58 w 148"/>
                <a:gd name="T15" fmla="*/ 5 h 140"/>
                <a:gd name="T16" fmla="*/ 53 w 148"/>
                <a:gd name="T17" fmla="*/ 8 h 140"/>
                <a:gd name="T18" fmla="*/ 3 w 148"/>
                <a:gd name="T19" fmla="*/ 46 h 140"/>
                <a:gd name="T20" fmla="*/ 5 w 148"/>
                <a:gd name="T21" fmla="*/ 58 h 140"/>
                <a:gd name="T22" fmla="*/ 17 w 148"/>
                <a:gd name="T23" fmla="*/ 56 h 140"/>
                <a:gd name="T24" fmla="*/ 50 w 148"/>
                <a:gd name="T25" fmla="*/ 31 h 140"/>
                <a:gd name="T26" fmla="*/ 57 w 148"/>
                <a:gd name="T27" fmla="*/ 72 h 140"/>
                <a:gd name="T28" fmla="*/ 43 w 148"/>
                <a:gd name="T29" fmla="*/ 84 h 140"/>
                <a:gd name="T30" fmla="*/ 38 w 148"/>
                <a:gd name="T31" fmla="*/ 95 h 140"/>
                <a:gd name="T32" fmla="*/ 44 w 148"/>
                <a:gd name="T33" fmla="*/ 131 h 140"/>
                <a:gd name="T34" fmla="*/ 56 w 148"/>
                <a:gd name="T35" fmla="*/ 139 h 140"/>
                <a:gd name="T36" fmla="*/ 64 w 148"/>
                <a:gd name="T37" fmla="*/ 127 h 140"/>
                <a:gd name="T38" fmla="*/ 59 w 148"/>
                <a:gd name="T39" fmla="*/ 98 h 140"/>
                <a:gd name="T40" fmla="*/ 78 w 148"/>
                <a:gd name="T41" fmla="*/ 82 h 140"/>
                <a:gd name="T42" fmla="*/ 83 w 148"/>
                <a:gd name="T43" fmla="*/ 81 h 140"/>
                <a:gd name="T44" fmla="*/ 90 w 148"/>
                <a:gd name="T45" fmla="*/ 124 h 140"/>
                <a:gd name="T46" fmla="*/ 89 w 148"/>
                <a:gd name="T47" fmla="*/ 125 h 140"/>
                <a:gd name="T48" fmla="*/ 94 w 148"/>
                <a:gd name="T49" fmla="*/ 133 h 140"/>
                <a:gd name="T50" fmla="*/ 102 w 148"/>
                <a:gd name="T51" fmla="*/ 135 h 140"/>
                <a:gd name="T52" fmla="*/ 102 w 148"/>
                <a:gd name="T53" fmla="*/ 135 h 140"/>
                <a:gd name="T54" fmla="*/ 138 w 148"/>
                <a:gd name="T55" fmla="*/ 135 h 140"/>
                <a:gd name="T56" fmla="*/ 148 w 148"/>
                <a:gd name="T57" fmla="*/ 125 h 140"/>
                <a:gd name="T58" fmla="*/ 137 w 148"/>
                <a:gd name="T59" fmla="*/ 1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140">
                  <a:moveTo>
                    <a:pt x="137" y="115"/>
                  </a:moveTo>
                  <a:cubicBezTo>
                    <a:pt x="109" y="115"/>
                    <a:pt x="109" y="115"/>
                    <a:pt x="109" y="115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6"/>
                    <a:pt x="99" y="55"/>
                    <a:pt x="99" y="54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0"/>
                    <a:pt x="83" y="0"/>
                    <a:pt x="75" y="1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5"/>
                    <a:pt x="58" y="5"/>
                  </a:cubicBezTo>
                  <a:cubicBezTo>
                    <a:pt x="56" y="5"/>
                    <a:pt x="54" y="6"/>
                    <a:pt x="53" y="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50"/>
                    <a:pt x="1" y="56"/>
                    <a:pt x="5" y="58"/>
                  </a:cubicBezTo>
                  <a:cubicBezTo>
                    <a:pt x="9" y="61"/>
                    <a:pt x="15" y="60"/>
                    <a:pt x="17" y="56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39" y="86"/>
                    <a:pt x="37" y="91"/>
                    <a:pt x="38" y="95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7"/>
                    <a:pt x="51" y="140"/>
                    <a:pt x="56" y="139"/>
                  </a:cubicBezTo>
                  <a:cubicBezTo>
                    <a:pt x="62" y="138"/>
                    <a:pt x="65" y="133"/>
                    <a:pt x="64" y="12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89" y="124"/>
                    <a:pt x="89" y="125"/>
                  </a:cubicBezTo>
                  <a:cubicBezTo>
                    <a:pt x="89" y="128"/>
                    <a:pt x="91" y="131"/>
                    <a:pt x="94" y="133"/>
                  </a:cubicBezTo>
                  <a:cubicBezTo>
                    <a:pt x="96" y="135"/>
                    <a:pt x="99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43" y="135"/>
                    <a:pt x="148" y="131"/>
                    <a:pt x="148" y="125"/>
                  </a:cubicBezTo>
                  <a:cubicBezTo>
                    <a:pt x="147" y="120"/>
                    <a:pt x="143" y="115"/>
                    <a:pt x="137" y="11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1" name="Freeform 304"/>
            <p:cNvSpPr>
              <a:spLocks/>
            </p:cNvSpPr>
            <p:nvPr/>
          </p:nvSpPr>
          <p:spPr bwMode="auto">
            <a:xfrm>
              <a:off x="707247" y="2300954"/>
              <a:ext cx="64133" cy="60598"/>
            </a:xfrm>
            <a:custGeom>
              <a:avLst/>
              <a:gdLst>
                <a:gd name="T0" fmla="*/ 26 w 45"/>
                <a:gd name="T1" fmla="*/ 43 h 45"/>
                <a:gd name="T2" fmla="*/ 43 w 45"/>
                <a:gd name="T3" fmla="*/ 19 h 45"/>
                <a:gd name="T4" fmla="*/ 19 w 45"/>
                <a:gd name="T5" fmla="*/ 2 h 45"/>
                <a:gd name="T6" fmla="*/ 2 w 45"/>
                <a:gd name="T7" fmla="*/ 26 h 45"/>
                <a:gd name="T8" fmla="*/ 26 w 45"/>
                <a:gd name="T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26" y="43"/>
                  </a:moveTo>
                  <a:cubicBezTo>
                    <a:pt x="38" y="41"/>
                    <a:pt x="45" y="30"/>
                    <a:pt x="43" y="19"/>
                  </a:cubicBezTo>
                  <a:cubicBezTo>
                    <a:pt x="41" y="8"/>
                    <a:pt x="30" y="0"/>
                    <a:pt x="19" y="2"/>
                  </a:cubicBezTo>
                  <a:cubicBezTo>
                    <a:pt x="8" y="4"/>
                    <a:pt x="0" y="15"/>
                    <a:pt x="2" y="26"/>
                  </a:cubicBezTo>
                  <a:cubicBezTo>
                    <a:pt x="5" y="37"/>
                    <a:pt x="15" y="45"/>
                    <a:pt x="26" y="4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2" name="Freeform 305"/>
            <p:cNvSpPr>
              <a:spLocks/>
            </p:cNvSpPr>
            <p:nvPr/>
          </p:nvSpPr>
          <p:spPr bwMode="auto">
            <a:xfrm>
              <a:off x="646677" y="2359769"/>
              <a:ext cx="219123" cy="208530"/>
            </a:xfrm>
            <a:custGeom>
              <a:avLst/>
              <a:gdLst>
                <a:gd name="T0" fmla="*/ 149 w 160"/>
                <a:gd name="T1" fmla="*/ 125 h 152"/>
                <a:gd name="T2" fmla="*/ 117 w 160"/>
                <a:gd name="T3" fmla="*/ 124 h 152"/>
                <a:gd name="T4" fmla="*/ 108 w 160"/>
                <a:gd name="T5" fmla="*/ 62 h 152"/>
                <a:gd name="T6" fmla="*/ 107 w 160"/>
                <a:gd name="T7" fmla="*/ 58 h 152"/>
                <a:gd name="T8" fmla="*/ 100 w 160"/>
                <a:gd name="T9" fmla="*/ 19 h 152"/>
                <a:gd name="T10" fmla="*/ 81 w 160"/>
                <a:gd name="T11" fmla="*/ 1 h 152"/>
                <a:gd name="T12" fmla="*/ 65 w 160"/>
                <a:gd name="T13" fmla="*/ 4 h 152"/>
                <a:gd name="T14" fmla="*/ 63 w 160"/>
                <a:gd name="T15" fmla="*/ 5 h 152"/>
                <a:gd name="T16" fmla="*/ 57 w 160"/>
                <a:gd name="T17" fmla="*/ 9 h 152"/>
                <a:gd name="T18" fmla="*/ 3 w 160"/>
                <a:gd name="T19" fmla="*/ 50 h 152"/>
                <a:gd name="T20" fmla="*/ 5 w 160"/>
                <a:gd name="T21" fmla="*/ 63 h 152"/>
                <a:gd name="T22" fmla="*/ 18 w 160"/>
                <a:gd name="T23" fmla="*/ 61 h 152"/>
                <a:gd name="T24" fmla="*/ 54 w 160"/>
                <a:gd name="T25" fmla="*/ 33 h 152"/>
                <a:gd name="T26" fmla="*/ 62 w 160"/>
                <a:gd name="T27" fmla="*/ 78 h 152"/>
                <a:gd name="T28" fmla="*/ 46 w 160"/>
                <a:gd name="T29" fmla="*/ 91 h 152"/>
                <a:gd name="T30" fmla="*/ 40 w 160"/>
                <a:gd name="T31" fmla="*/ 103 h 152"/>
                <a:gd name="T32" fmla="*/ 48 w 160"/>
                <a:gd name="T33" fmla="*/ 142 h 152"/>
                <a:gd name="T34" fmla="*/ 60 w 160"/>
                <a:gd name="T35" fmla="*/ 151 h 152"/>
                <a:gd name="T36" fmla="*/ 69 w 160"/>
                <a:gd name="T37" fmla="*/ 138 h 152"/>
                <a:gd name="T38" fmla="*/ 63 w 160"/>
                <a:gd name="T39" fmla="*/ 106 h 152"/>
                <a:gd name="T40" fmla="*/ 84 w 160"/>
                <a:gd name="T41" fmla="*/ 88 h 152"/>
                <a:gd name="T42" fmla="*/ 90 w 160"/>
                <a:gd name="T43" fmla="*/ 87 h 152"/>
                <a:gd name="T44" fmla="*/ 97 w 160"/>
                <a:gd name="T45" fmla="*/ 134 h 152"/>
                <a:gd name="T46" fmla="*/ 97 w 160"/>
                <a:gd name="T47" fmla="*/ 135 h 152"/>
                <a:gd name="T48" fmla="*/ 102 w 160"/>
                <a:gd name="T49" fmla="*/ 144 h 152"/>
                <a:gd name="T50" fmla="*/ 110 w 160"/>
                <a:gd name="T51" fmla="*/ 146 h 152"/>
                <a:gd name="T52" fmla="*/ 110 w 160"/>
                <a:gd name="T53" fmla="*/ 146 h 152"/>
                <a:gd name="T54" fmla="*/ 149 w 160"/>
                <a:gd name="T55" fmla="*/ 147 h 152"/>
                <a:gd name="T56" fmla="*/ 160 w 160"/>
                <a:gd name="T57" fmla="*/ 136 h 152"/>
                <a:gd name="T58" fmla="*/ 149 w 160"/>
                <a:gd name="T59" fmla="*/ 12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52">
                  <a:moveTo>
                    <a:pt x="149" y="125"/>
                  </a:moveTo>
                  <a:cubicBezTo>
                    <a:pt x="117" y="124"/>
                    <a:pt x="117" y="124"/>
                    <a:pt x="117" y="124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1"/>
                    <a:pt x="107" y="59"/>
                    <a:pt x="107" y="58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9" y="11"/>
                    <a:pt x="90" y="0"/>
                    <a:pt x="81" y="1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3" y="5"/>
                    <a:pt x="63" y="5"/>
                  </a:cubicBezTo>
                  <a:cubicBezTo>
                    <a:pt x="60" y="6"/>
                    <a:pt x="58" y="7"/>
                    <a:pt x="57" y="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4"/>
                    <a:pt x="1" y="60"/>
                    <a:pt x="5" y="63"/>
                  </a:cubicBezTo>
                  <a:cubicBezTo>
                    <a:pt x="10" y="66"/>
                    <a:pt x="15" y="65"/>
                    <a:pt x="18" y="6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2" y="93"/>
                    <a:pt x="39" y="98"/>
                    <a:pt x="40" y="103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9" y="148"/>
                    <a:pt x="54" y="152"/>
                    <a:pt x="60" y="151"/>
                  </a:cubicBezTo>
                  <a:cubicBezTo>
                    <a:pt x="66" y="150"/>
                    <a:pt x="70" y="144"/>
                    <a:pt x="69" y="138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5"/>
                    <a:pt x="97" y="135"/>
                  </a:cubicBezTo>
                  <a:cubicBezTo>
                    <a:pt x="97" y="139"/>
                    <a:pt x="99" y="142"/>
                    <a:pt x="102" y="144"/>
                  </a:cubicBezTo>
                  <a:cubicBezTo>
                    <a:pt x="104" y="146"/>
                    <a:pt x="107" y="147"/>
                    <a:pt x="110" y="146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55" y="147"/>
                    <a:pt x="160" y="142"/>
                    <a:pt x="160" y="136"/>
                  </a:cubicBezTo>
                  <a:cubicBezTo>
                    <a:pt x="160" y="129"/>
                    <a:pt x="155" y="125"/>
                    <a:pt x="149" y="12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3" name="Freeform 306"/>
            <p:cNvSpPr>
              <a:spLocks/>
            </p:cNvSpPr>
            <p:nvPr/>
          </p:nvSpPr>
          <p:spPr bwMode="auto">
            <a:xfrm>
              <a:off x="739314" y="1944493"/>
              <a:ext cx="8908" cy="8911"/>
            </a:xfrm>
            <a:custGeom>
              <a:avLst/>
              <a:gdLst>
                <a:gd name="T0" fmla="*/ 6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6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1"/>
                    <a:pt x="2" y="3"/>
                    <a:pt x="0" y="6"/>
                  </a:cubicBezTo>
                  <a:cubicBezTo>
                    <a:pt x="1" y="5"/>
                    <a:pt x="3" y="5"/>
                    <a:pt x="6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Freeform 307"/>
            <p:cNvSpPr>
              <a:spLocks/>
            </p:cNvSpPr>
            <p:nvPr/>
          </p:nvSpPr>
          <p:spPr bwMode="auto">
            <a:xfrm>
              <a:off x="751785" y="1933799"/>
              <a:ext cx="40973" cy="17823"/>
            </a:xfrm>
            <a:custGeom>
              <a:avLst/>
              <a:gdLst>
                <a:gd name="T0" fmla="*/ 0 w 28"/>
                <a:gd name="T1" fmla="*/ 13 h 13"/>
                <a:gd name="T2" fmla="*/ 28 w 28"/>
                <a:gd name="T3" fmla="*/ 0 h 13"/>
                <a:gd name="T4" fmla="*/ 24 w 28"/>
                <a:gd name="T5" fmla="*/ 0 h 13"/>
                <a:gd name="T6" fmla="*/ 2 w 28"/>
                <a:gd name="T7" fmla="*/ 5 h 13"/>
                <a:gd name="T8" fmla="*/ 0 w 2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0" y="13"/>
                  </a:moveTo>
                  <a:cubicBezTo>
                    <a:pt x="7" y="11"/>
                    <a:pt x="17" y="7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16" y="0"/>
                    <a:pt x="8" y="2"/>
                    <a:pt x="2" y="5"/>
                  </a:cubicBezTo>
                  <a:cubicBezTo>
                    <a:pt x="1" y="7"/>
                    <a:pt x="0" y="10"/>
                    <a:pt x="0" y="1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5" name="Freeform 308"/>
            <p:cNvSpPr>
              <a:spLocks/>
            </p:cNvSpPr>
            <p:nvPr/>
          </p:nvSpPr>
          <p:spPr bwMode="auto">
            <a:xfrm>
              <a:off x="750003" y="1935581"/>
              <a:ext cx="92637" cy="32081"/>
            </a:xfrm>
            <a:custGeom>
              <a:avLst/>
              <a:gdLst>
                <a:gd name="T0" fmla="*/ 0 w 66"/>
                <a:gd name="T1" fmla="*/ 16 h 25"/>
                <a:gd name="T2" fmla="*/ 0 w 66"/>
                <a:gd name="T3" fmla="*/ 20 h 25"/>
                <a:gd name="T4" fmla="*/ 10 w 66"/>
                <a:gd name="T5" fmla="*/ 17 h 25"/>
                <a:gd name="T6" fmla="*/ 66 w 66"/>
                <a:gd name="T7" fmla="*/ 25 h 25"/>
                <a:gd name="T8" fmla="*/ 35 w 66"/>
                <a:gd name="T9" fmla="*/ 0 h 25"/>
                <a:gd name="T10" fmla="*/ 0 w 66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5">
                  <a:moveTo>
                    <a:pt x="0" y="16"/>
                  </a:moveTo>
                  <a:cubicBezTo>
                    <a:pt x="0" y="18"/>
                    <a:pt x="0" y="19"/>
                    <a:pt x="0" y="20"/>
                  </a:cubicBezTo>
                  <a:cubicBezTo>
                    <a:pt x="3" y="19"/>
                    <a:pt x="6" y="18"/>
                    <a:pt x="10" y="17"/>
                  </a:cubicBezTo>
                  <a:cubicBezTo>
                    <a:pt x="26" y="12"/>
                    <a:pt x="45" y="15"/>
                    <a:pt x="66" y="25"/>
                  </a:cubicBezTo>
                  <a:cubicBezTo>
                    <a:pt x="60" y="13"/>
                    <a:pt x="49" y="3"/>
                    <a:pt x="35" y="0"/>
                  </a:cubicBezTo>
                  <a:cubicBezTo>
                    <a:pt x="22" y="10"/>
                    <a:pt x="9" y="15"/>
                    <a:pt x="0" y="1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6" name="Freeform 309"/>
            <p:cNvSpPr>
              <a:spLocks/>
            </p:cNvSpPr>
            <p:nvPr/>
          </p:nvSpPr>
          <p:spPr bwMode="auto">
            <a:xfrm>
              <a:off x="721499" y="1956969"/>
              <a:ext cx="24941" cy="30300"/>
            </a:xfrm>
            <a:custGeom>
              <a:avLst/>
              <a:gdLst>
                <a:gd name="T0" fmla="*/ 17 w 17"/>
                <a:gd name="T1" fmla="*/ 6 h 21"/>
                <a:gd name="T2" fmla="*/ 17 w 17"/>
                <a:gd name="T3" fmla="*/ 0 h 21"/>
                <a:gd name="T4" fmla="*/ 9 w 17"/>
                <a:gd name="T5" fmla="*/ 1 h 21"/>
                <a:gd name="T6" fmla="*/ 8 w 17"/>
                <a:gd name="T7" fmla="*/ 1 h 21"/>
                <a:gd name="T8" fmla="*/ 0 w 17"/>
                <a:gd name="T9" fmla="*/ 21 h 21"/>
                <a:gd name="T10" fmla="*/ 17 w 17"/>
                <a:gd name="T11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17" y="6"/>
                  </a:moveTo>
                  <a:cubicBezTo>
                    <a:pt x="17" y="4"/>
                    <a:pt x="17" y="2"/>
                    <a:pt x="17" y="0"/>
                  </a:cubicBezTo>
                  <a:cubicBezTo>
                    <a:pt x="14" y="1"/>
                    <a:pt x="11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4" y="7"/>
                    <a:pt x="1" y="13"/>
                    <a:pt x="0" y="21"/>
                  </a:cubicBezTo>
                  <a:cubicBezTo>
                    <a:pt x="2" y="17"/>
                    <a:pt x="8" y="11"/>
                    <a:pt x="17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7" name="Freeform 310"/>
            <p:cNvSpPr>
              <a:spLocks/>
            </p:cNvSpPr>
            <p:nvPr/>
          </p:nvSpPr>
          <p:spPr bwMode="auto">
            <a:xfrm>
              <a:off x="751785" y="1985485"/>
              <a:ext cx="87292" cy="74857"/>
            </a:xfrm>
            <a:custGeom>
              <a:avLst/>
              <a:gdLst>
                <a:gd name="T0" fmla="*/ 3 w 63"/>
                <a:gd name="T1" fmla="*/ 2 h 54"/>
                <a:gd name="T2" fmla="*/ 0 w 63"/>
                <a:gd name="T3" fmla="*/ 2 h 54"/>
                <a:gd name="T4" fmla="*/ 34 w 63"/>
                <a:gd name="T5" fmla="*/ 54 h 54"/>
                <a:gd name="T6" fmla="*/ 63 w 63"/>
                <a:gd name="T7" fmla="*/ 33 h 54"/>
                <a:gd name="T8" fmla="*/ 3 w 63"/>
                <a:gd name="T9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4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4" y="23"/>
                    <a:pt x="15" y="40"/>
                    <a:pt x="34" y="54"/>
                  </a:cubicBezTo>
                  <a:cubicBezTo>
                    <a:pt x="46" y="51"/>
                    <a:pt x="57" y="44"/>
                    <a:pt x="63" y="33"/>
                  </a:cubicBezTo>
                  <a:cubicBezTo>
                    <a:pt x="51" y="23"/>
                    <a:pt x="23" y="0"/>
                    <a:pt x="3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Freeform 311"/>
            <p:cNvSpPr>
              <a:spLocks/>
            </p:cNvSpPr>
            <p:nvPr/>
          </p:nvSpPr>
          <p:spPr bwMode="auto">
            <a:xfrm>
              <a:off x="750003" y="1955187"/>
              <a:ext cx="99763" cy="71292"/>
            </a:xfrm>
            <a:custGeom>
              <a:avLst/>
              <a:gdLst>
                <a:gd name="T0" fmla="*/ 11 w 71"/>
                <a:gd name="T1" fmla="*/ 5 h 51"/>
                <a:gd name="T2" fmla="*/ 0 w 71"/>
                <a:gd name="T3" fmla="*/ 9 h 51"/>
                <a:gd name="T4" fmla="*/ 0 w 71"/>
                <a:gd name="T5" fmla="*/ 19 h 51"/>
                <a:gd name="T6" fmla="*/ 3 w 71"/>
                <a:gd name="T7" fmla="*/ 19 h 51"/>
                <a:gd name="T8" fmla="*/ 66 w 71"/>
                <a:gd name="T9" fmla="*/ 51 h 51"/>
                <a:gd name="T10" fmla="*/ 71 w 71"/>
                <a:gd name="T11" fmla="*/ 30 h 51"/>
                <a:gd name="T12" fmla="*/ 69 w 71"/>
                <a:gd name="T13" fmla="*/ 15 h 51"/>
                <a:gd name="T14" fmla="*/ 11 w 71"/>
                <a:gd name="T15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1">
                  <a:moveTo>
                    <a:pt x="11" y="5"/>
                  </a:moveTo>
                  <a:cubicBezTo>
                    <a:pt x="7" y="6"/>
                    <a:pt x="3" y="7"/>
                    <a:pt x="0" y="9"/>
                  </a:cubicBezTo>
                  <a:cubicBezTo>
                    <a:pt x="0" y="12"/>
                    <a:pt x="0" y="16"/>
                    <a:pt x="0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24" y="17"/>
                    <a:pt x="52" y="38"/>
                    <a:pt x="66" y="51"/>
                  </a:cubicBezTo>
                  <a:cubicBezTo>
                    <a:pt x="69" y="44"/>
                    <a:pt x="71" y="37"/>
                    <a:pt x="71" y="30"/>
                  </a:cubicBezTo>
                  <a:cubicBezTo>
                    <a:pt x="71" y="24"/>
                    <a:pt x="70" y="19"/>
                    <a:pt x="69" y="15"/>
                  </a:cubicBezTo>
                  <a:cubicBezTo>
                    <a:pt x="47" y="3"/>
                    <a:pt x="28" y="0"/>
                    <a:pt x="11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Freeform 312"/>
            <p:cNvSpPr>
              <a:spLocks/>
            </p:cNvSpPr>
            <p:nvPr/>
          </p:nvSpPr>
          <p:spPr bwMode="auto">
            <a:xfrm>
              <a:off x="721499" y="1973010"/>
              <a:ext cx="24941" cy="60598"/>
            </a:xfrm>
            <a:custGeom>
              <a:avLst/>
              <a:gdLst>
                <a:gd name="T0" fmla="*/ 15 w 18"/>
                <a:gd name="T1" fmla="*/ 13 h 44"/>
                <a:gd name="T2" fmla="*/ 18 w 18"/>
                <a:gd name="T3" fmla="*/ 9 h 44"/>
                <a:gd name="T4" fmla="*/ 18 w 18"/>
                <a:gd name="T5" fmla="*/ 8 h 44"/>
                <a:gd name="T6" fmla="*/ 18 w 18"/>
                <a:gd name="T7" fmla="*/ 0 h 44"/>
                <a:gd name="T8" fmla="*/ 0 w 18"/>
                <a:gd name="T9" fmla="*/ 19 h 44"/>
                <a:gd name="T10" fmla="*/ 8 w 18"/>
                <a:gd name="T11" fmla="*/ 44 h 44"/>
                <a:gd name="T12" fmla="*/ 15 w 18"/>
                <a:gd name="T13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15" y="13"/>
                  </a:moveTo>
                  <a:cubicBezTo>
                    <a:pt x="16" y="11"/>
                    <a:pt x="17" y="10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5"/>
                    <a:pt x="18" y="2"/>
                    <a:pt x="18" y="0"/>
                  </a:cubicBezTo>
                  <a:cubicBezTo>
                    <a:pt x="11" y="4"/>
                    <a:pt x="3" y="14"/>
                    <a:pt x="0" y="19"/>
                  </a:cubicBezTo>
                  <a:cubicBezTo>
                    <a:pt x="0" y="28"/>
                    <a:pt x="3" y="37"/>
                    <a:pt x="8" y="44"/>
                  </a:cubicBezTo>
                  <a:cubicBezTo>
                    <a:pt x="8" y="36"/>
                    <a:pt x="8" y="21"/>
                    <a:pt x="15" y="1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0" name="Freeform 313"/>
            <p:cNvSpPr>
              <a:spLocks/>
            </p:cNvSpPr>
            <p:nvPr/>
          </p:nvSpPr>
          <p:spPr bwMode="auto">
            <a:xfrm>
              <a:off x="735751" y="1992615"/>
              <a:ext cx="57007" cy="67728"/>
            </a:xfrm>
            <a:custGeom>
              <a:avLst/>
              <a:gdLst>
                <a:gd name="T0" fmla="*/ 8 w 40"/>
                <a:gd name="T1" fmla="*/ 0 h 50"/>
                <a:gd name="T2" fmla="*/ 7 w 40"/>
                <a:gd name="T3" fmla="*/ 1 h 50"/>
                <a:gd name="T4" fmla="*/ 2 w 40"/>
                <a:gd name="T5" fmla="*/ 36 h 50"/>
                <a:gd name="T6" fmla="*/ 36 w 40"/>
                <a:gd name="T7" fmla="*/ 50 h 50"/>
                <a:gd name="T8" fmla="*/ 40 w 40"/>
                <a:gd name="T9" fmla="*/ 50 h 50"/>
                <a:gd name="T10" fmla="*/ 8 w 40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0">
                  <a:moveTo>
                    <a:pt x="8" y="0"/>
                  </a:moveTo>
                  <a:cubicBezTo>
                    <a:pt x="8" y="0"/>
                    <a:pt x="7" y="1"/>
                    <a:pt x="7" y="1"/>
                  </a:cubicBezTo>
                  <a:cubicBezTo>
                    <a:pt x="0" y="10"/>
                    <a:pt x="1" y="29"/>
                    <a:pt x="2" y="36"/>
                  </a:cubicBezTo>
                  <a:cubicBezTo>
                    <a:pt x="10" y="45"/>
                    <a:pt x="22" y="50"/>
                    <a:pt x="36" y="50"/>
                  </a:cubicBezTo>
                  <a:cubicBezTo>
                    <a:pt x="37" y="50"/>
                    <a:pt x="39" y="50"/>
                    <a:pt x="40" y="50"/>
                  </a:cubicBezTo>
                  <a:cubicBezTo>
                    <a:pt x="20" y="34"/>
                    <a:pt x="11" y="15"/>
                    <a:pt x="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1" name="Freeform 314"/>
            <p:cNvSpPr>
              <a:spLocks/>
            </p:cNvSpPr>
            <p:nvPr/>
          </p:nvSpPr>
          <p:spPr bwMode="auto">
            <a:xfrm>
              <a:off x="1214970" y="775302"/>
              <a:ext cx="7126" cy="7129"/>
            </a:xfrm>
            <a:custGeom>
              <a:avLst/>
              <a:gdLst>
                <a:gd name="T0" fmla="*/ 5 w 5"/>
                <a:gd name="T1" fmla="*/ 4 h 5"/>
                <a:gd name="T2" fmla="*/ 5 w 5"/>
                <a:gd name="T3" fmla="*/ 0 h 5"/>
                <a:gd name="T4" fmla="*/ 0 w 5"/>
                <a:gd name="T5" fmla="*/ 5 h 5"/>
                <a:gd name="T6" fmla="*/ 5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1" y="5"/>
                    <a:pt x="3" y="5"/>
                    <a:pt x="5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2" name="Freeform 315"/>
            <p:cNvSpPr>
              <a:spLocks/>
            </p:cNvSpPr>
            <p:nvPr/>
          </p:nvSpPr>
          <p:spPr bwMode="auto">
            <a:xfrm>
              <a:off x="1225658" y="766390"/>
              <a:ext cx="30285" cy="14258"/>
            </a:xfrm>
            <a:custGeom>
              <a:avLst/>
              <a:gdLst>
                <a:gd name="T0" fmla="*/ 0 w 22"/>
                <a:gd name="T1" fmla="*/ 10 h 10"/>
                <a:gd name="T2" fmla="*/ 22 w 22"/>
                <a:gd name="T3" fmla="*/ 0 h 10"/>
                <a:gd name="T4" fmla="*/ 18 w 22"/>
                <a:gd name="T5" fmla="*/ 0 h 10"/>
                <a:gd name="T6" fmla="*/ 1 w 22"/>
                <a:gd name="T7" fmla="*/ 4 h 10"/>
                <a:gd name="T8" fmla="*/ 0 w 2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8"/>
                    <a:pt x="13" y="5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1"/>
                    <a:pt x="1" y="4"/>
                  </a:cubicBezTo>
                  <a:cubicBezTo>
                    <a:pt x="1" y="5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3" name="Freeform 316"/>
            <p:cNvSpPr>
              <a:spLocks/>
            </p:cNvSpPr>
            <p:nvPr/>
          </p:nvSpPr>
          <p:spPr bwMode="auto">
            <a:xfrm>
              <a:off x="1223876" y="768173"/>
              <a:ext cx="71259" cy="23169"/>
            </a:xfrm>
            <a:custGeom>
              <a:avLst/>
              <a:gdLst>
                <a:gd name="T0" fmla="*/ 1 w 51"/>
                <a:gd name="T1" fmla="*/ 12 h 18"/>
                <a:gd name="T2" fmla="*/ 0 w 51"/>
                <a:gd name="T3" fmla="*/ 15 h 18"/>
                <a:gd name="T4" fmla="*/ 8 w 51"/>
                <a:gd name="T5" fmla="*/ 12 h 18"/>
                <a:gd name="T6" fmla="*/ 51 w 51"/>
                <a:gd name="T7" fmla="*/ 18 h 18"/>
                <a:gd name="T8" fmla="*/ 27 w 51"/>
                <a:gd name="T9" fmla="*/ 0 h 18"/>
                <a:gd name="T10" fmla="*/ 1 w 51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8">
                  <a:moveTo>
                    <a:pt x="1" y="12"/>
                  </a:moveTo>
                  <a:cubicBezTo>
                    <a:pt x="1" y="13"/>
                    <a:pt x="0" y="14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20" y="9"/>
                    <a:pt x="35" y="11"/>
                    <a:pt x="51" y="18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7"/>
                    <a:pt x="7" y="11"/>
                    <a:pt x="1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4" name="Freeform 317"/>
            <p:cNvSpPr>
              <a:spLocks/>
            </p:cNvSpPr>
            <p:nvPr/>
          </p:nvSpPr>
          <p:spPr bwMode="auto">
            <a:xfrm>
              <a:off x="1202499" y="785996"/>
              <a:ext cx="17815" cy="19605"/>
            </a:xfrm>
            <a:custGeom>
              <a:avLst/>
              <a:gdLst>
                <a:gd name="T0" fmla="*/ 13 w 13"/>
                <a:gd name="T1" fmla="*/ 4 h 15"/>
                <a:gd name="T2" fmla="*/ 13 w 13"/>
                <a:gd name="T3" fmla="*/ 0 h 15"/>
                <a:gd name="T4" fmla="*/ 7 w 13"/>
                <a:gd name="T5" fmla="*/ 0 h 15"/>
                <a:gd name="T6" fmla="*/ 6 w 13"/>
                <a:gd name="T7" fmla="*/ 0 h 15"/>
                <a:gd name="T8" fmla="*/ 0 w 13"/>
                <a:gd name="T9" fmla="*/ 15 h 15"/>
                <a:gd name="T10" fmla="*/ 13 w 13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13" y="4"/>
                  </a:moveTo>
                  <a:cubicBezTo>
                    <a:pt x="13" y="2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3" y="4"/>
                    <a:pt x="1" y="10"/>
                    <a:pt x="0" y="15"/>
                  </a:cubicBezTo>
                  <a:cubicBezTo>
                    <a:pt x="2" y="12"/>
                    <a:pt x="6" y="8"/>
                    <a:pt x="13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5" name="Freeform 318"/>
            <p:cNvSpPr>
              <a:spLocks/>
            </p:cNvSpPr>
            <p:nvPr/>
          </p:nvSpPr>
          <p:spPr bwMode="auto">
            <a:xfrm>
              <a:off x="1225658" y="805601"/>
              <a:ext cx="65914" cy="58817"/>
            </a:xfrm>
            <a:custGeom>
              <a:avLst/>
              <a:gdLst>
                <a:gd name="T0" fmla="*/ 2 w 48"/>
                <a:gd name="T1" fmla="*/ 1 h 41"/>
                <a:gd name="T2" fmla="*/ 0 w 48"/>
                <a:gd name="T3" fmla="*/ 2 h 41"/>
                <a:gd name="T4" fmla="*/ 26 w 48"/>
                <a:gd name="T5" fmla="*/ 41 h 41"/>
                <a:gd name="T6" fmla="*/ 48 w 48"/>
                <a:gd name="T7" fmla="*/ 25 h 41"/>
                <a:gd name="T8" fmla="*/ 2 w 48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2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17"/>
                    <a:pt x="12" y="30"/>
                    <a:pt x="26" y="41"/>
                  </a:cubicBezTo>
                  <a:cubicBezTo>
                    <a:pt x="35" y="39"/>
                    <a:pt x="43" y="33"/>
                    <a:pt x="48" y="25"/>
                  </a:cubicBezTo>
                  <a:cubicBezTo>
                    <a:pt x="39" y="17"/>
                    <a:pt x="17" y="0"/>
                    <a:pt x="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6" name="Freeform 319"/>
            <p:cNvSpPr>
              <a:spLocks/>
            </p:cNvSpPr>
            <p:nvPr/>
          </p:nvSpPr>
          <p:spPr bwMode="auto">
            <a:xfrm>
              <a:off x="1223876" y="784213"/>
              <a:ext cx="76604" cy="51687"/>
            </a:xfrm>
            <a:custGeom>
              <a:avLst/>
              <a:gdLst>
                <a:gd name="T0" fmla="*/ 8 w 55"/>
                <a:gd name="T1" fmla="*/ 3 h 38"/>
                <a:gd name="T2" fmla="*/ 0 w 55"/>
                <a:gd name="T3" fmla="*/ 7 h 38"/>
                <a:gd name="T4" fmla="*/ 1 w 55"/>
                <a:gd name="T5" fmla="*/ 14 h 38"/>
                <a:gd name="T6" fmla="*/ 3 w 55"/>
                <a:gd name="T7" fmla="*/ 14 h 38"/>
                <a:gd name="T8" fmla="*/ 51 w 55"/>
                <a:gd name="T9" fmla="*/ 38 h 38"/>
                <a:gd name="T10" fmla="*/ 55 w 55"/>
                <a:gd name="T11" fmla="*/ 22 h 38"/>
                <a:gd name="T12" fmla="*/ 53 w 55"/>
                <a:gd name="T13" fmla="*/ 11 h 38"/>
                <a:gd name="T14" fmla="*/ 8 w 55"/>
                <a:gd name="T15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8">
                  <a:moveTo>
                    <a:pt x="8" y="3"/>
                  </a:moveTo>
                  <a:cubicBezTo>
                    <a:pt x="5" y="4"/>
                    <a:pt x="3" y="5"/>
                    <a:pt x="0" y="7"/>
                  </a:cubicBezTo>
                  <a:cubicBezTo>
                    <a:pt x="0" y="9"/>
                    <a:pt x="0" y="12"/>
                    <a:pt x="1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19" y="13"/>
                    <a:pt x="40" y="29"/>
                    <a:pt x="51" y="38"/>
                  </a:cubicBezTo>
                  <a:cubicBezTo>
                    <a:pt x="53" y="33"/>
                    <a:pt x="55" y="28"/>
                    <a:pt x="55" y="22"/>
                  </a:cubicBezTo>
                  <a:cubicBezTo>
                    <a:pt x="55" y="18"/>
                    <a:pt x="54" y="14"/>
                    <a:pt x="53" y="11"/>
                  </a:cubicBezTo>
                  <a:cubicBezTo>
                    <a:pt x="36" y="2"/>
                    <a:pt x="21" y="0"/>
                    <a:pt x="8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7" name="Freeform 320"/>
            <p:cNvSpPr>
              <a:spLocks/>
            </p:cNvSpPr>
            <p:nvPr/>
          </p:nvSpPr>
          <p:spPr bwMode="auto">
            <a:xfrm>
              <a:off x="1202499" y="796690"/>
              <a:ext cx="19597" cy="46340"/>
            </a:xfrm>
            <a:custGeom>
              <a:avLst/>
              <a:gdLst>
                <a:gd name="T0" fmla="*/ 11 w 14"/>
                <a:gd name="T1" fmla="*/ 9 h 33"/>
                <a:gd name="T2" fmla="*/ 14 w 14"/>
                <a:gd name="T3" fmla="*/ 7 h 33"/>
                <a:gd name="T4" fmla="*/ 14 w 14"/>
                <a:gd name="T5" fmla="*/ 6 h 33"/>
                <a:gd name="T6" fmla="*/ 13 w 14"/>
                <a:gd name="T7" fmla="*/ 0 h 33"/>
                <a:gd name="T8" fmla="*/ 0 w 14"/>
                <a:gd name="T9" fmla="*/ 14 h 33"/>
                <a:gd name="T10" fmla="*/ 6 w 14"/>
                <a:gd name="T11" fmla="*/ 33 h 33"/>
                <a:gd name="T12" fmla="*/ 11 w 14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1" y="9"/>
                  </a:moveTo>
                  <a:cubicBezTo>
                    <a:pt x="12" y="8"/>
                    <a:pt x="13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4"/>
                    <a:pt x="13" y="1"/>
                    <a:pt x="13" y="0"/>
                  </a:cubicBezTo>
                  <a:cubicBezTo>
                    <a:pt x="8" y="3"/>
                    <a:pt x="2" y="11"/>
                    <a:pt x="0" y="14"/>
                  </a:cubicBezTo>
                  <a:cubicBezTo>
                    <a:pt x="0" y="21"/>
                    <a:pt x="2" y="28"/>
                    <a:pt x="6" y="33"/>
                  </a:cubicBezTo>
                  <a:cubicBezTo>
                    <a:pt x="5" y="27"/>
                    <a:pt x="6" y="16"/>
                    <a:pt x="11" y="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8" name="Freeform 321"/>
            <p:cNvSpPr>
              <a:spLocks/>
            </p:cNvSpPr>
            <p:nvPr/>
          </p:nvSpPr>
          <p:spPr bwMode="auto">
            <a:xfrm>
              <a:off x="1213187" y="810948"/>
              <a:ext cx="42756" cy="53469"/>
            </a:xfrm>
            <a:custGeom>
              <a:avLst/>
              <a:gdLst>
                <a:gd name="T0" fmla="*/ 6 w 31"/>
                <a:gd name="T1" fmla="*/ 0 h 39"/>
                <a:gd name="T2" fmla="*/ 5 w 31"/>
                <a:gd name="T3" fmla="*/ 1 h 39"/>
                <a:gd name="T4" fmla="*/ 1 w 31"/>
                <a:gd name="T5" fmla="*/ 28 h 39"/>
                <a:gd name="T6" fmla="*/ 27 w 31"/>
                <a:gd name="T7" fmla="*/ 39 h 39"/>
                <a:gd name="T8" fmla="*/ 31 w 31"/>
                <a:gd name="T9" fmla="*/ 39 h 39"/>
                <a:gd name="T10" fmla="*/ 6 w 31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1"/>
                    <a:pt x="6" y="1"/>
                    <a:pt x="5" y="1"/>
                  </a:cubicBezTo>
                  <a:cubicBezTo>
                    <a:pt x="0" y="8"/>
                    <a:pt x="1" y="23"/>
                    <a:pt x="1" y="28"/>
                  </a:cubicBezTo>
                  <a:cubicBezTo>
                    <a:pt x="8" y="35"/>
                    <a:pt x="17" y="39"/>
                    <a:pt x="27" y="39"/>
                  </a:cubicBezTo>
                  <a:cubicBezTo>
                    <a:pt x="28" y="39"/>
                    <a:pt x="30" y="39"/>
                    <a:pt x="31" y="39"/>
                  </a:cubicBezTo>
                  <a:cubicBezTo>
                    <a:pt x="15" y="26"/>
                    <a:pt x="9" y="12"/>
                    <a:pt x="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9" name="Freeform 322"/>
            <p:cNvSpPr>
              <a:spLocks/>
            </p:cNvSpPr>
            <p:nvPr/>
          </p:nvSpPr>
          <p:spPr bwMode="auto">
            <a:xfrm>
              <a:off x="1400243" y="564991"/>
              <a:ext cx="7126" cy="8911"/>
            </a:xfrm>
            <a:custGeom>
              <a:avLst/>
              <a:gdLst>
                <a:gd name="T0" fmla="*/ 5 w 6"/>
                <a:gd name="T1" fmla="*/ 5 h 5"/>
                <a:gd name="T2" fmla="*/ 6 w 6"/>
                <a:gd name="T3" fmla="*/ 0 h 5"/>
                <a:gd name="T4" fmla="*/ 0 w 6"/>
                <a:gd name="T5" fmla="*/ 5 h 5"/>
                <a:gd name="T6" fmla="*/ 5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5"/>
                    <a:pt x="3" y="5"/>
                    <a:pt x="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0" name="Freeform 323"/>
            <p:cNvSpPr>
              <a:spLocks/>
            </p:cNvSpPr>
            <p:nvPr/>
          </p:nvSpPr>
          <p:spPr bwMode="auto">
            <a:xfrm>
              <a:off x="1410932" y="554297"/>
              <a:ext cx="37411" cy="17823"/>
            </a:xfrm>
            <a:custGeom>
              <a:avLst/>
              <a:gdLst>
                <a:gd name="T0" fmla="*/ 0 w 26"/>
                <a:gd name="T1" fmla="*/ 12 h 12"/>
                <a:gd name="T2" fmla="*/ 26 w 26"/>
                <a:gd name="T3" fmla="*/ 1 h 12"/>
                <a:gd name="T4" fmla="*/ 21 w 26"/>
                <a:gd name="T5" fmla="*/ 0 h 12"/>
                <a:gd name="T6" fmla="*/ 2 w 26"/>
                <a:gd name="T7" fmla="*/ 5 h 12"/>
                <a:gd name="T8" fmla="*/ 0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cubicBezTo>
                    <a:pt x="7" y="10"/>
                    <a:pt x="16" y="7"/>
                    <a:pt x="26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8" y="2"/>
                    <a:pt x="2" y="5"/>
                  </a:cubicBezTo>
                  <a:cubicBezTo>
                    <a:pt x="1" y="7"/>
                    <a:pt x="1" y="10"/>
                    <a:pt x="0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1" name="Freeform 324"/>
            <p:cNvSpPr>
              <a:spLocks/>
            </p:cNvSpPr>
            <p:nvPr/>
          </p:nvSpPr>
          <p:spPr bwMode="auto">
            <a:xfrm>
              <a:off x="1410932" y="556078"/>
              <a:ext cx="81948" cy="30300"/>
            </a:xfrm>
            <a:custGeom>
              <a:avLst/>
              <a:gdLst>
                <a:gd name="T0" fmla="*/ 0 w 58"/>
                <a:gd name="T1" fmla="*/ 15 h 22"/>
                <a:gd name="T2" fmla="*/ 0 w 58"/>
                <a:gd name="T3" fmla="*/ 18 h 22"/>
                <a:gd name="T4" fmla="*/ 8 w 58"/>
                <a:gd name="T5" fmla="*/ 15 h 22"/>
                <a:gd name="T6" fmla="*/ 58 w 58"/>
                <a:gd name="T7" fmla="*/ 22 h 22"/>
                <a:gd name="T8" fmla="*/ 31 w 58"/>
                <a:gd name="T9" fmla="*/ 0 h 22"/>
                <a:gd name="T10" fmla="*/ 0 w 58"/>
                <a:gd name="T1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2">
                  <a:moveTo>
                    <a:pt x="0" y="15"/>
                  </a:moveTo>
                  <a:cubicBezTo>
                    <a:pt x="0" y="16"/>
                    <a:pt x="0" y="17"/>
                    <a:pt x="0" y="18"/>
                  </a:cubicBezTo>
                  <a:cubicBezTo>
                    <a:pt x="2" y="17"/>
                    <a:pt x="5" y="16"/>
                    <a:pt x="8" y="15"/>
                  </a:cubicBezTo>
                  <a:cubicBezTo>
                    <a:pt x="23" y="11"/>
                    <a:pt x="40" y="13"/>
                    <a:pt x="58" y="22"/>
                  </a:cubicBezTo>
                  <a:cubicBezTo>
                    <a:pt x="53" y="12"/>
                    <a:pt x="43" y="3"/>
                    <a:pt x="31" y="0"/>
                  </a:cubicBezTo>
                  <a:cubicBezTo>
                    <a:pt x="19" y="9"/>
                    <a:pt x="8" y="13"/>
                    <a:pt x="0" y="1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2" name="Freeform 325"/>
            <p:cNvSpPr>
              <a:spLocks/>
            </p:cNvSpPr>
            <p:nvPr/>
          </p:nvSpPr>
          <p:spPr bwMode="auto">
            <a:xfrm>
              <a:off x="1384210" y="577466"/>
              <a:ext cx="23160" cy="24952"/>
            </a:xfrm>
            <a:custGeom>
              <a:avLst/>
              <a:gdLst>
                <a:gd name="T0" fmla="*/ 16 w 16"/>
                <a:gd name="T1" fmla="*/ 4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6 w 16"/>
                <a:gd name="T1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6" y="4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4" y="5"/>
                    <a:pt x="2" y="11"/>
                    <a:pt x="0" y="18"/>
                  </a:cubicBezTo>
                  <a:cubicBezTo>
                    <a:pt x="3" y="14"/>
                    <a:pt x="8" y="9"/>
                    <a:pt x="16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Freeform 326"/>
            <p:cNvSpPr>
              <a:spLocks/>
            </p:cNvSpPr>
            <p:nvPr/>
          </p:nvSpPr>
          <p:spPr bwMode="auto">
            <a:xfrm>
              <a:off x="1412713" y="602418"/>
              <a:ext cx="76604" cy="64163"/>
            </a:xfrm>
            <a:custGeom>
              <a:avLst/>
              <a:gdLst>
                <a:gd name="T0" fmla="*/ 2 w 55"/>
                <a:gd name="T1" fmla="*/ 2 h 48"/>
                <a:gd name="T2" fmla="*/ 0 w 55"/>
                <a:gd name="T3" fmla="*/ 2 h 48"/>
                <a:gd name="T4" fmla="*/ 30 w 55"/>
                <a:gd name="T5" fmla="*/ 48 h 48"/>
                <a:gd name="T6" fmla="*/ 55 w 55"/>
                <a:gd name="T7" fmla="*/ 30 h 48"/>
                <a:gd name="T8" fmla="*/ 2 w 55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3" y="21"/>
                    <a:pt x="13" y="36"/>
                    <a:pt x="30" y="48"/>
                  </a:cubicBezTo>
                  <a:cubicBezTo>
                    <a:pt x="41" y="46"/>
                    <a:pt x="50" y="39"/>
                    <a:pt x="55" y="30"/>
                  </a:cubicBezTo>
                  <a:cubicBezTo>
                    <a:pt x="45" y="21"/>
                    <a:pt x="19" y="0"/>
                    <a:pt x="2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4" name="Freeform 327"/>
            <p:cNvSpPr>
              <a:spLocks/>
            </p:cNvSpPr>
            <p:nvPr/>
          </p:nvSpPr>
          <p:spPr bwMode="auto">
            <a:xfrm>
              <a:off x="1410932" y="575684"/>
              <a:ext cx="87292" cy="60598"/>
            </a:xfrm>
            <a:custGeom>
              <a:avLst/>
              <a:gdLst>
                <a:gd name="T0" fmla="*/ 10 w 64"/>
                <a:gd name="T1" fmla="*/ 4 h 44"/>
                <a:gd name="T2" fmla="*/ 0 w 64"/>
                <a:gd name="T3" fmla="*/ 8 h 44"/>
                <a:gd name="T4" fmla="*/ 1 w 64"/>
                <a:gd name="T5" fmla="*/ 17 h 44"/>
                <a:gd name="T6" fmla="*/ 4 w 64"/>
                <a:gd name="T7" fmla="*/ 16 h 44"/>
                <a:gd name="T8" fmla="*/ 59 w 64"/>
                <a:gd name="T9" fmla="*/ 44 h 44"/>
                <a:gd name="T10" fmla="*/ 64 w 64"/>
                <a:gd name="T11" fmla="*/ 26 h 44"/>
                <a:gd name="T12" fmla="*/ 62 w 64"/>
                <a:gd name="T13" fmla="*/ 13 h 44"/>
                <a:gd name="T14" fmla="*/ 10 w 64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4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0"/>
                    <a:pt x="1" y="13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22" y="15"/>
                    <a:pt x="47" y="34"/>
                    <a:pt x="59" y="44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2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Freeform 328"/>
            <p:cNvSpPr>
              <a:spLocks/>
            </p:cNvSpPr>
            <p:nvPr/>
          </p:nvSpPr>
          <p:spPr bwMode="auto">
            <a:xfrm>
              <a:off x="1384210" y="589943"/>
              <a:ext cx="23160" cy="55251"/>
            </a:xfrm>
            <a:custGeom>
              <a:avLst/>
              <a:gdLst>
                <a:gd name="T0" fmla="*/ 13 w 16"/>
                <a:gd name="T1" fmla="*/ 11 h 39"/>
                <a:gd name="T2" fmla="*/ 16 w 16"/>
                <a:gd name="T3" fmla="*/ 8 h 39"/>
                <a:gd name="T4" fmla="*/ 16 w 16"/>
                <a:gd name="T5" fmla="*/ 7 h 39"/>
                <a:gd name="T6" fmla="*/ 16 w 16"/>
                <a:gd name="T7" fmla="*/ 0 h 39"/>
                <a:gd name="T8" fmla="*/ 0 w 16"/>
                <a:gd name="T9" fmla="*/ 17 h 39"/>
                <a:gd name="T10" fmla="*/ 7 w 16"/>
                <a:gd name="T11" fmla="*/ 39 h 39"/>
                <a:gd name="T12" fmla="*/ 13 w 16"/>
                <a:gd name="T1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9">
                  <a:moveTo>
                    <a:pt x="13" y="11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7"/>
                    <a:pt x="16" y="7"/>
                  </a:cubicBezTo>
                  <a:cubicBezTo>
                    <a:pt x="16" y="5"/>
                    <a:pt x="16" y="2"/>
                    <a:pt x="16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5"/>
                    <a:pt x="3" y="33"/>
                    <a:pt x="7" y="39"/>
                  </a:cubicBezTo>
                  <a:cubicBezTo>
                    <a:pt x="7" y="32"/>
                    <a:pt x="7" y="19"/>
                    <a:pt x="13" y="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Freeform 329"/>
            <p:cNvSpPr>
              <a:spLocks/>
            </p:cNvSpPr>
            <p:nvPr/>
          </p:nvSpPr>
          <p:spPr bwMode="auto">
            <a:xfrm>
              <a:off x="1398461" y="605983"/>
              <a:ext cx="49881" cy="62381"/>
            </a:xfrm>
            <a:custGeom>
              <a:avLst/>
              <a:gdLst>
                <a:gd name="T0" fmla="*/ 7 w 36"/>
                <a:gd name="T1" fmla="*/ 0 h 45"/>
                <a:gd name="T2" fmla="*/ 6 w 36"/>
                <a:gd name="T3" fmla="*/ 2 h 45"/>
                <a:gd name="T4" fmla="*/ 1 w 36"/>
                <a:gd name="T5" fmla="*/ 32 h 45"/>
                <a:gd name="T6" fmla="*/ 31 w 36"/>
                <a:gd name="T7" fmla="*/ 45 h 45"/>
                <a:gd name="T8" fmla="*/ 36 w 36"/>
                <a:gd name="T9" fmla="*/ 45 h 45"/>
                <a:gd name="T10" fmla="*/ 7 w 3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7" y="1"/>
                    <a:pt x="6" y="1"/>
                    <a:pt x="6" y="2"/>
                  </a:cubicBezTo>
                  <a:cubicBezTo>
                    <a:pt x="0" y="9"/>
                    <a:pt x="1" y="27"/>
                    <a:pt x="1" y="32"/>
                  </a:cubicBezTo>
                  <a:cubicBezTo>
                    <a:pt x="9" y="40"/>
                    <a:pt x="20" y="45"/>
                    <a:pt x="31" y="45"/>
                  </a:cubicBezTo>
                  <a:cubicBezTo>
                    <a:pt x="33" y="45"/>
                    <a:pt x="34" y="45"/>
                    <a:pt x="36" y="45"/>
                  </a:cubicBezTo>
                  <a:cubicBezTo>
                    <a:pt x="17" y="31"/>
                    <a:pt x="10" y="14"/>
                    <a:pt x="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Freeform 330"/>
            <p:cNvSpPr>
              <a:spLocks/>
            </p:cNvSpPr>
            <p:nvPr/>
          </p:nvSpPr>
          <p:spPr bwMode="auto">
            <a:xfrm>
              <a:off x="1631836" y="2418585"/>
              <a:ext cx="8907" cy="8911"/>
            </a:xfrm>
            <a:custGeom>
              <a:avLst/>
              <a:gdLst>
                <a:gd name="T0" fmla="*/ 5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5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5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5"/>
                    <a:pt x="3" y="5"/>
                    <a:pt x="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Freeform 331"/>
            <p:cNvSpPr>
              <a:spLocks/>
            </p:cNvSpPr>
            <p:nvPr/>
          </p:nvSpPr>
          <p:spPr bwMode="auto">
            <a:xfrm>
              <a:off x="1644306" y="2409673"/>
              <a:ext cx="35630" cy="16041"/>
            </a:xfrm>
            <a:custGeom>
              <a:avLst/>
              <a:gdLst>
                <a:gd name="T0" fmla="*/ 0 w 25"/>
                <a:gd name="T1" fmla="*/ 11 h 11"/>
                <a:gd name="T2" fmla="*/ 25 w 25"/>
                <a:gd name="T3" fmla="*/ 0 h 11"/>
                <a:gd name="T4" fmla="*/ 21 w 25"/>
                <a:gd name="T5" fmla="*/ 0 h 11"/>
                <a:gd name="T6" fmla="*/ 2 w 25"/>
                <a:gd name="T7" fmla="*/ 4 h 11"/>
                <a:gd name="T8" fmla="*/ 0 w 2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0" y="11"/>
                  </a:moveTo>
                  <a:cubicBezTo>
                    <a:pt x="7" y="10"/>
                    <a:pt x="16" y="6"/>
                    <a:pt x="25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Freeform 332"/>
            <p:cNvSpPr>
              <a:spLocks/>
            </p:cNvSpPr>
            <p:nvPr/>
          </p:nvSpPr>
          <p:spPr bwMode="auto">
            <a:xfrm>
              <a:off x="1642525" y="2411456"/>
              <a:ext cx="83729" cy="30299"/>
            </a:xfrm>
            <a:custGeom>
              <a:avLst/>
              <a:gdLst>
                <a:gd name="T0" fmla="*/ 1 w 59"/>
                <a:gd name="T1" fmla="*/ 14 h 22"/>
                <a:gd name="T2" fmla="*/ 0 w 59"/>
                <a:gd name="T3" fmla="*/ 18 h 22"/>
                <a:gd name="T4" fmla="*/ 9 w 59"/>
                <a:gd name="T5" fmla="*/ 14 h 22"/>
                <a:gd name="T6" fmla="*/ 59 w 59"/>
                <a:gd name="T7" fmla="*/ 22 h 22"/>
                <a:gd name="T8" fmla="*/ 32 w 59"/>
                <a:gd name="T9" fmla="*/ 0 h 22"/>
                <a:gd name="T10" fmla="*/ 1 w 59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0" y="15"/>
                    <a:pt x="0" y="16"/>
                    <a:pt x="0" y="18"/>
                  </a:cubicBezTo>
                  <a:cubicBezTo>
                    <a:pt x="3" y="16"/>
                    <a:pt x="6" y="15"/>
                    <a:pt x="9" y="14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8" y="12"/>
                    <a:pt x="1" y="1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Freeform 333"/>
            <p:cNvSpPr>
              <a:spLocks/>
            </p:cNvSpPr>
            <p:nvPr/>
          </p:nvSpPr>
          <p:spPr bwMode="auto">
            <a:xfrm>
              <a:off x="1617584" y="2432844"/>
              <a:ext cx="23159" cy="24952"/>
            </a:xfrm>
            <a:custGeom>
              <a:avLst/>
              <a:gdLst>
                <a:gd name="T0" fmla="*/ 15 w 16"/>
                <a:gd name="T1" fmla="*/ 5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5 w 16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5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1" name="Freeform 334"/>
            <p:cNvSpPr>
              <a:spLocks/>
            </p:cNvSpPr>
            <p:nvPr/>
          </p:nvSpPr>
          <p:spPr bwMode="auto">
            <a:xfrm>
              <a:off x="1644306" y="2457796"/>
              <a:ext cx="78385" cy="62380"/>
            </a:xfrm>
            <a:custGeom>
              <a:avLst/>
              <a:gdLst>
                <a:gd name="T0" fmla="*/ 3 w 56"/>
                <a:gd name="T1" fmla="*/ 1 h 47"/>
                <a:gd name="T2" fmla="*/ 0 w 56"/>
                <a:gd name="T3" fmla="*/ 2 h 47"/>
                <a:gd name="T4" fmla="*/ 31 w 56"/>
                <a:gd name="T5" fmla="*/ 47 h 47"/>
                <a:gd name="T6" fmla="*/ 56 w 56"/>
                <a:gd name="T7" fmla="*/ 29 h 47"/>
                <a:gd name="T8" fmla="*/ 3 w 56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Freeform 335"/>
            <p:cNvSpPr>
              <a:spLocks/>
            </p:cNvSpPr>
            <p:nvPr/>
          </p:nvSpPr>
          <p:spPr bwMode="auto">
            <a:xfrm>
              <a:off x="1642525" y="2431061"/>
              <a:ext cx="87292" cy="60598"/>
            </a:xfrm>
            <a:custGeom>
              <a:avLst/>
              <a:gdLst>
                <a:gd name="T0" fmla="*/ 10 w 63"/>
                <a:gd name="T1" fmla="*/ 4 h 45"/>
                <a:gd name="T2" fmla="*/ 0 w 63"/>
                <a:gd name="T3" fmla="*/ 8 h 45"/>
                <a:gd name="T4" fmla="*/ 1 w 63"/>
                <a:gd name="T5" fmla="*/ 17 h 45"/>
                <a:gd name="T6" fmla="*/ 3 w 63"/>
                <a:gd name="T7" fmla="*/ 16 h 45"/>
                <a:gd name="T8" fmla="*/ 59 w 63"/>
                <a:gd name="T9" fmla="*/ 45 h 45"/>
                <a:gd name="T10" fmla="*/ 63 w 63"/>
                <a:gd name="T11" fmla="*/ 26 h 45"/>
                <a:gd name="T12" fmla="*/ 61 w 63"/>
                <a:gd name="T13" fmla="*/ 13 h 45"/>
                <a:gd name="T14" fmla="*/ 10 w 63"/>
                <a:gd name="T15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1" y="17"/>
                    <a:pt x="2" y="17"/>
                    <a:pt x="3" y="16"/>
                  </a:cubicBezTo>
                  <a:cubicBezTo>
                    <a:pt x="22" y="15"/>
                    <a:pt x="46" y="34"/>
                    <a:pt x="59" y="45"/>
                  </a:cubicBezTo>
                  <a:cubicBezTo>
                    <a:pt x="62" y="39"/>
                    <a:pt x="63" y="33"/>
                    <a:pt x="63" y="26"/>
                  </a:cubicBezTo>
                  <a:cubicBezTo>
                    <a:pt x="63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Freeform 336"/>
            <p:cNvSpPr>
              <a:spLocks/>
            </p:cNvSpPr>
            <p:nvPr/>
          </p:nvSpPr>
          <p:spPr bwMode="auto">
            <a:xfrm>
              <a:off x="1617584" y="2445319"/>
              <a:ext cx="23159" cy="55252"/>
            </a:xfrm>
            <a:custGeom>
              <a:avLst/>
              <a:gdLst>
                <a:gd name="T0" fmla="*/ 13 w 16"/>
                <a:gd name="T1" fmla="*/ 12 h 40"/>
                <a:gd name="T2" fmla="*/ 16 w 16"/>
                <a:gd name="T3" fmla="*/ 8 h 40"/>
                <a:gd name="T4" fmla="*/ 16 w 16"/>
                <a:gd name="T5" fmla="*/ 7 h 40"/>
                <a:gd name="T6" fmla="*/ 15 w 16"/>
                <a:gd name="T7" fmla="*/ 0 h 40"/>
                <a:gd name="T8" fmla="*/ 0 w 16"/>
                <a:gd name="T9" fmla="*/ 17 h 40"/>
                <a:gd name="T10" fmla="*/ 7 w 16"/>
                <a:gd name="T11" fmla="*/ 40 h 40"/>
                <a:gd name="T12" fmla="*/ 13 w 16"/>
                <a:gd name="T13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5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4" name="Freeform 337"/>
            <p:cNvSpPr>
              <a:spLocks/>
            </p:cNvSpPr>
            <p:nvPr/>
          </p:nvSpPr>
          <p:spPr bwMode="auto">
            <a:xfrm>
              <a:off x="1631836" y="2461361"/>
              <a:ext cx="48099" cy="60598"/>
            </a:xfrm>
            <a:custGeom>
              <a:avLst/>
              <a:gdLst>
                <a:gd name="T0" fmla="*/ 7 w 35"/>
                <a:gd name="T1" fmla="*/ 0 h 44"/>
                <a:gd name="T2" fmla="*/ 6 w 35"/>
                <a:gd name="T3" fmla="*/ 1 h 44"/>
                <a:gd name="T4" fmla="*/ 1 w 35"/>
                <a:gd name="T5" fmla="*/ 32 h 44"/>
                <a:gd name="T6" fmla="*/ 31 w 35"/>
                <a:gd name="T7" fmla="*/ 44 h 44"/>
                <a:gd name="T8" fmla="*/ 35 w 35"/>
                <a:gd name="T9" fmla="*/ 44 h 44"/>
                <a:gd name="T10" fmla="*/ 7 w 35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4">
                  <a:moveTo>
                    <a:pt x="7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0" y="8"/>
                    <a:pt x="1" y="26"/>
                    <a:pt x="1" y="32"/>
                  </a:cubicBezTo>
                  <a:cubicBezTo>
                    <a:pt x="9" y="40"/>
                    <a:pt x="19" y="44"/>
                    <a:pt x="31" y="44"/>
                  </a:cubicBezTo>
                  <a:cubicBezTo>
                    <a:pt x="33" y="44"/>
                    <a:pt x="34" y="44"/>
                    <a:pt x="35" y="44"/>
                  </a:cubicBezTo>
                  <a:cubicBezTo>
                    <a:pt x="17" y="30"/>
                    <a:pt x="9" y="13"/>
                    <a:pt x="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5" name="Freeform 338"/>
            <p:cNvSpPr>
              <a:spLocks/>
            </p:cNvSpPr>
            <p:nvPr/>
          </p:nvSpPr>
          <p:spPr bwMode="auto">
            <a:xfrm>
              <a:off x="2403216" y="3299043"/>
              <a:ext cx="7126" cy="5346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0 h 4"/>
                <a:gd name="T4" fmla="*/ 0 w 5"/>
                <a:gd name="T5" fmla="*/ 4 h 4"/>
                <a:gd name="T6" fmla="*/ 5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3" y="1"/>
                    <a:pt x="2" y="3"/>
                    <a:pt x="0" y="4"/>
                  </a:cubicBezTo>
                  <a:cubicBezTo>
                    <a:pt x="1" y="4"/>
                    <a:pt x="3" y="4"/>
                    <a:pt x="5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Freeform 339"/>
            <p:cNvSpPr>
              <a:spLocks/>
            </p:cNvSpPr>
            <p:nvPr/>
          </p:nvSpPr>
          <p:spPr bwMode="auto">
            <a:xfrm>
              <a:off x="2413905" y="3290131"/>
              <a:ext cx="30286" cy="14258"/>
            </a:xfrm>
            <a:custGeom>
              <a:avLst/>
              <a:gdLst>
                <a:gd name="T0" fmla="*/ 0 w 22"/>
                <a:gd name="T1" fmla="*/ 10 h 10"/>
                <a:gd name="T2" fmla="*/ 22 w 22"/>
                <a:gd name="T3" fmla="*/ 0 h 10"/>
                <a:gd name="T4" fmla="*/ 18 w 22"/>
                <a:gd name="T5" fmla="*/ 0 h 10"/>
                <a:gd name="T6" fmla="*/ 1 w 22"/>
                <a:gd name="T7" fmla="*/ 4 h 10"/>
                <a:gd name="T8" fmla="*/ 0 w 2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9"/>
                    <a:pt x="13" y="6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2"/>
                    <a:pt x="1" y="4"/>
                  </a:cubicBezTo>
                  <a:cubicBezTo>
                    <a:pt x="1" y="6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7" name="Freeform 340"/>
            <p:cNvSpPr>
              <a:spLocks/>
            </p:cNvSpPr>
            <p:nvPr/>
          </p:nvSpPr>
          <p:spPr bwMode="auto">
            <a:xfrm>
              <a:off x="2412124" y="3290131"/>
              <a:ext cx="71259" cy="28517"/>
            </a:xfrm>
            <a:custGeom>
              <a:avLst/>
              <a:gdLst>
                <a:gd name="T0" fmla="*/ 0 w 51"/>
                <a:gd name="T1" fmla="*/ 12 h 19"/>
                <a:gd name="T2" fmla="*/ 0 w 51"/>
                <a:gd name="T3" fmla="*/ 15 h 19"/>
                <a:gd name="T4" fmla="*/ 7 w 51"/>
                <a:gd name="T5" fmla="*/ 13 h 19"/>
                <a:gd name="T6" fmla="*/ 51 w 51"/>
                <a:gd name="T7" fmla="*/ 19 h 19"/>
                <a:gd name="T8" fmla="*/ 27 w 51"/>
                <a:gd name="T9" fmla="*/ 0 h 19"/>
                <a:gd name="T10" fmla="*/ 0 w 51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9"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2" y="14"/>
                    <a:pt x="5" y="13"/>
                    <a:pt x="7" y="13"/>
                  </a:cubicBezTo>
                  <a:cubicBezTo>
                    <a:pt x="20" y="9"/>
                    <a:pt x="35" y="11"/>
                    <a:pt x="51" y="19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8"/>
                    <a:pt x="7" y="11"/>
                    <a:pt x="0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Freeform 341"/>
            <p:cNvSpPr>
              <a:spLocks/>
            </p:cNvSpPr>
            <p:nvPr/>
          </p:nvSpPr>
          <p:spPr bwMode="auto">
            <a:xfrm>
              <a:off x="2390746" y="3307954"/>
              <a:ext cx="17815" cy="23170"/>
            </a:xfrm>
            <a:custGeom>
              <a:avLst/>
              <a:gdLst>
                <a:gd name="T0" fmla="*/ 13 w 13"/>
                <a:gd name="T1" fmla="*/ 4 h 16"/>
                <a:gd name="T2" fmla="*/ 13 w 13"/>
                <a:gd name="T3" fmla="*/ 0 h 16"/>
                <a:gd name="T4" fmla="*/ 7 w 13"/>
                <a:gd name="T5" fmla="*/ 0 h 16"/>
                <a:gd name="T6" fmla="*/ 6 w 13"/>
                <a:gd name="T7" fmla="*/ 0 h 16"/>
                <a:gd name="T8" fmla="*/ 0 w 13"/>
                <a:gd name="T9" fmla="*/ 16 h 16"/>
                <a:gd name="T10" fmla="*/ 13 w 13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13" y="4"/>
                  </a:moveTo>
                  <a:cubicBezTo>
                    <a:pt x="13" y="3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5"/>
                    <a:pt x="1" y="10"/>
                    <a:pt x="0" y="16"/>
                  </a:cubicBezTo>
                  <a:cubicBezTo>
                    <a:pt x="2" y="13"/>
                    <a:pt x="6" y="8"/>
                    <a:pt x="13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Freeform 342"/>
            <p:cNvSpPr>
              <a:spLocks/>
            </p:cNvSpPr>
            <p:nvPr/>
          </p:nvSpPr>
          <p:spPr bwMode="auto">
            <a:xfrm>
              <a:off x="2413905" y="3329342"/>
              <a:ext cx="65915" cy="58817"/>
            </a:xfrm>
            <a:custGeom>
              <a:avLst/>
              <a:gdLst>
                <a:gd name="T0" fmla="*/ 2 w 48"/>
                <a:gd name="T1" fmla="*/ 2 h 42"/>
                <a:gd name="T2" fmla="*/ 0 w 48"/>
                <a:gd name="T3" fmla="*/ 2 h 42"/>
                <a:gd name="T4" fmla="*/ 26 w 48"/>
                <a:gd name="T5" fmla="*/ 42 h 42"/>
                <a:gd name="T6" fmla="*/ 48 w 48"/>
                <a:gd name="T7" fmla="*/ 26 h 42"/>
                <a:gd name="T8" fmla="*/ 2 w 4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2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3" y="18"/>
                    <a:pt x="12" y="31"/>
                    <a:pt x="26" y="42"/>
                  </a:cubicBezTo>
                  <a:cubicBezTo>
                    <a:pt x="35" y="39"/>
                    <a:pt x="43" y="34"/>
                    <a:pt x="48" y="26"/>
                  </a:cubicBezTo>
                  <a:cubicBezTo>
                    <a:pt x="39" y="18"/>
                    <a:pt x="17" y="0"/>
                    <a:pt x="2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Freeform 343"/>
            <p:cNvSpPr>
              <a:spLocks/>
            </p:cNvSpPr>
            <p:nvPr/>
          </p:nvSpPr>
          <p:spPr bwMode="auto">
            <a:xfrm>
              <a:off x="2412124" y="3306172"/>
              <a:ext cx="76603" cy="55251"/>
            </a:xfrm>
            <a:custGeom>
              <a:avLst/>
              <a:gdLst>
                <a:gd name="T0" fmla="*/ 8 w 55"/>
                <a:gd name="T1" fmla="*/ 4 h 39"/>
                <a:gd name="T2" fmla="*/ 0 w 55"/>
                <a:gd name="T3" fmla="*/ 7 h 39"/>
                <a:gd name="T4" fmla="*/ 1 w 55"/>
                <a:gd name="T5" fmla="*/ 15 h 39"/>
                <a:gd name="T6" fmla="*/ 3 w 55"/>
                <a:gd name="T7" fmla="*/ 14 h 39"/>
                <a:gd name="T8" fmla="*/ 51 w 55"/>
                <a:gd name="T9" fmla="*/ 39 h 39"/>
                <a:gd name="T10" fmla="*/ 55 w 55"/>
                <a:gd name="T11" fmla="*/ 23 h 39"/>
                <a:gd name="T12" fmla="*/ 53 w 55"/>
                <a:gd name="T13" fmla="*/ 11 h 39"/>
                <a:gd name="T14" fmla="*/ 8 w 55"/>
                <a:gd name="T15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9">
                  <a:moveTo>
                    <a:pt x="8" y="4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10"/>
                    <a:pt x="0" y="12"/>
                    <a:pt x="1" y="15"/>
                  </a:cubicBezTo>
                  <a:cubicBezTo>
                    <a:pt x="1" y="15"/>
                    <a:pt x="2" y="15"/>
                    <a:pt x="3" y="14"/>
                  </a:cubicBezTo>
                  <a:cubicBezTo>
                    <a:pt x="19" y="13"/>
                    <a:pt x="40" y="29"/>
                    <a:pt x="51" y="39"/>
                  </a:cubicBezTo>
                  <a:cubicBezTo>
                    <a:pt x="53" y="34"/>
                    <a:pt x="55" y="29"/>
                    <a:pt x="55" y="23"/>
                  </a:cubicBezTo>
                  <a:cubicBezTo>
                    <a:pt x="55" y="19"/>
                    <a:pt x="54" y="15"/>
                    <a:pt x="53" y="11"/>
                  </a:cubicBezTo>
                  <a:cubicBezTo>
                    <a:pt x="36" y="3"/>
                    <a:pt x="21" y="0"/>
                    <a:pt x="8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Freeform 344"/>
            <p:cNvSpPr>
              <a:spLocks/>
            </p:cNvSpPr>
            <p:nvPr/>
          </p:nvSpPr>
          <p:spPr bwMode="auto">
            <a:xfrm>
              <a:off x="2388964" y="3318648"/>
              <a:ext cx="19597" cy="48123"/>
            </a:xfrm>
            <a:custGeom>
              <a:avLst/>
              <a:gdLst>
                <a:gd name="T0" fmla="*/ 11 w 14"/>
                <a:gd name="T1" fmla="*/ 10 h 34"/>
                <a:gd name="T2" fmla="*/ 14 w 14"/>
                <a:gd name="T3" fmla="*/ 7 h 34"/>
                <a:gd name="T4" fmla="*/ 14 w 14"/>
                <a:gd name="T5" fmla="*/ 6 h 34"/>
                <a:gd name="T6" fmla="*/ 14 w 14"/>
                <a:gd name="T7" fmla="*/ 0 h 34"/>
                <a:gd name="T8" fmla="*/ 0 w 14"/>
                <a:gd name="T9" fmla="*/ 15 h 34"/>
                <a:gd name="T10" fmla="*/ 7 w 14"/>
                <a:gd name="T11" fmla="*/ 34 h 34"/>
                <a:gd name="T12" fmla="*/ 11 w 14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4">
                  <a:moveTo>
                    <a:pt x="11" y="10"/>
                  </a:moveTo>
                  <a:cubicBezTo>
                    <a:pt x="12" y="9"/>
                    <a:pt x="13" y="8"/>
                    <a:pt x="14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4"/>
                    <a:pt x="14" y="2"/>
                    <a:pt x="14" y="0"/>
                  </a:cubicBezTo>
                  <a:cubicBezTo>
                    <a:pt x="9" y="4"/>
                    <a:pt x="3" y="11"/>
                    <a:pt x="0" y="15"/>
                  </a:cubicBezTo>
                  <a:cubicBezTo>
                    <a:pt x="0" y="22"/>
                    <a:pt x="3" y="29"/>
                    <a:pt x="7" y="34"/>
                  </a:cubicBezTo>
                  <a:cubicBezTo>
                    <a:pt x="6" y="28"/>
                    <a:pt x="6" y="16"/>
                    <a:pt x="11" y="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Freeform 345"/>
            <p:cNvSpPr>
              <a:spLocks/>
            </p:cNvSpPr>
            <p:nvPr/>
          </p:nvSpPr>
          <p:spPr bwMode="auto">
            <a:xfrm>
              <a:off x="2401435" y="3334689"/>
              <a:ext cx="42756" cy="55251"/>
            </a:xfrm>
            <a:custGeom>
              <a:avLst/>
              <a:gdLst>
                <a:gd name="T0" fmla="*/ 6 w 31"/>
                <a:gd name="T1" fmla="*/ 0 h 39"/>
                <a:gd name="T2" fmla="*/ 5 w 31"/>
                <a:gd name="T3" fmla="*/ 1 h 39"/>
                <a:gd name="T4" fmla="*/ 1 w 31"/>
                <a:gd name="T5" fmla="*/ 27 h 39"/>
                <a:gd name="T6" fmla="*/ 27 w 31"/>
                <a:gd name="T7" fmla="*/ 39 h 39"/>
                <a:gd name="T8" fmla="*/ 31 w 31"/>
                <a:gd name="T9" fmla="*/ 38 h 39"/>
                <a:gd name="T10" fmla="*/ 6 w 31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3"/>
                    <a:pt x="1" y="27"/>
                  </a:cubicBezTo>
                  <a:cubicBezTo>
                    <a:pt x="8" y="34"/>
                    <a:pt x="17" y="39"/>
                    <a:pt x="27" y="39"/>
                  </a:cubicBezTo>
                  <a:cubicBezTo>
                    <a:pt x="28" y="39"/>
                    <a:pt x="30" y="38"/>
                    <a:pt x="31" y="38"/>
                  </a:cubicBezTo>
                  <a:cubicBezTo>
                    <a:pt x="15" y="26"/>
                    <a:pt x="8" y="11"/>
                    <a:pt x="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Freeform 346"/>
            <p:cNvSpPr>
              <a:spLocks/>
            </p:cNvSpPr>
            <p:nvPr/>
          </p:nvSpPr>
          <p:spPr bwMode="auto">
            <a:xfrm>
              <a:off x="1293355" y="1989050"/>
              <a:ext cx="8907" cy="8912"/>
            </a:xfrm>
            <a:custGeom>
              <a:avLst/>
              <a:gdLst>
                <a:gd name="T0" fmla="*/ 5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5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6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6"/>
                    <a:pt x="3" y="5"/>
                    <a:pt x="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4" name="Freeform 347"/>
            <p:cNvSpPr>
              <a:spLocks/>
            </p:cNvSpPr>
            <p:nvPr/>
          </p:nvSpPr>
          <p:spPr bwMode="auto">
            <a:xfrm>
              <a:off x="1305824" y="1980139"/>
              <a:ext cx="35630" cy="16040"/>
            </a:xfrm>
            <a:custGeom>
              <a:avLst/>
              <a:gdLst>
                <a:gd name="T0" fmla="*/ 0 w 26"/>
                <a:gd name="T1" fmla="*/ 11 h 11"/>
                <a:gd name="T2" fmla="*/ 26 w 26"/>
                <a:gd name="T3" fmla="*/ 0 h 11"/>
                <a:gd name="T4" fmla="*/ 21 w 26"/>
                <a:gd name="T5" fmla="*/ 0 h 11"/>
                <a:gd name="T6" fmla="*/ 2 w 26"/>
                <a:gd name="T7" fmla="*/ 4 h 11"/>
                <a:gd name="T8" fmla="*/ 0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11"/>
                  </a:moveTo>
                  <a:cubicBezTo>
                    <a:pt x="7" y="10"/>
                    <a:pt x="16" y="6"/>
                    <a:pt x="26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1" y="9"/>
                    <a:pt x="0" y="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Freeform 348"/>
            <p:cNvSpPr>
              <a:spLocks/>
            </p:cNvSpPr>
            <p:nvPr/>
          </p:nvSpPr>
          <p:spPr bwMode="auto">
            <a:xfrm>
              <a:off x="1304044" y="1981921"/>
              <a:ext cx="81948" cy="30300"/>
            </a:xfrm>
            <a:custGeom>
              <a:avLst/>
              <a:gdLst>
                <a:gd name="T0" fmla="*/ 1 w 59"/>
                <a:gd name="T1" fmla="*/ 14 h 22"/>
                <a:gd name="T2" fmla="*/ 0 w 59"/>
                <a:gd name="T3" fmla="*/ 18 h 22"/>
                <a:gd name="T4" fmla="*/ 9 w 59"/>
                <a:gd name="T5" fmla="*/ 15 h 22"/>
                <a:gd name="T6" fmla="*/ 59 w 59"/>
                <a:gd name="T7" fmla="*/ 22 h 22"/>
                <a:gd name="T8" fmla="*/ 32 w 59"/>
                <a:gd name="T9" fmla="*/ 0 h 22"/>
                <a:gd name="T10" fmla="*/ 1 w 59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1" y="15"/>
                    <a:pt x="0" y="16"/>
                    <a:pt x="0" y="18"/>
                  </a:cubicBezTo>
                  <a:cubicBezTo>
                    <a:pt x="3" y="16"/>
                    <a:pt x="6" y="15"/>
                    <a:pt x="9" y="15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9" y="13"/>
                    <a:pt x="1" y="1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Freeform 349"/>
            <p:cNvSpPr>
              <a:spLocks/>
            </p:cNvSpPr>
            <p:nvPr/>
          </p:nvSpPr>
          <p:spPr bwMode="auto">
            <a:xfrm>
              <a:off x="1277321" y="2001527"/>
              <a:ext cx="23160" cy="24952"/>
            </a:xfrm>
            <a:custGeom>
              <a:avLst/>
              <a:gdLst>
                <a:gd name="T0" fmla="*/ 15 w 16"/>
                <a:gd name="T1" fmla="*/ 5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5 w 16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7" name="Freeform 350"/>
            <p:cNvSpPr>
              <a:spLocks/>
            </p:cNvSpPr>
            <p:nvPr/>
          </p:nvSpPr>
          <p:spPr bwMode="auto">
            <a:xfrm>
              <a:off x="1305824" y="2026479"/>
              <a:ext cx="76604" cy="64163"/>
            </a:xfrm>
            <a:custGeom>
              <a:avLst/>
              <a:gdLst>
                <a:gd name="T0" fmla="*/ 3 w 56"/>
                <a:gd name="T1" fmla="*/ 1 h 47"/>
                <a:gd name="T2" fmla="*/ 0 w 56"/>
                <a:gd name="T3" fmla="*/ 2 h 47"/>
                <a:gd name="T4" fmla="*/ 31 w 56"/>
                <a:gd name="T5" fmla="*/ 47 h 47"/>
                <a:gd name="T6" fmla="*/ 56 w 56"/>
                <a:gd name="T7" fmla="*/ 29 h 47"/>
                <a:gd name="T8" fmla="*/ 3 w 56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4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8" name="Freeform 351"/>
            <p:cNvSpPr>
              <a:spLocks/>
            </p:cNvSpPr>
            <p:nvPr/>
          </p:nvSpPr>
          <p:spPr bwMode="auto">
            <a:xfrm>
              <a:off x="1304044" y="1999744"/>
              <a:ext cx="89074" cy="62381"/>
            </a:xfrm>
            <a:custGeom>
              <a:avLst/>
              <a:gdLst>
                <a:gd name="T0" fmla="*/ 10 w 64"/>
                <a:gd name="T1" fmla="*/ 4 h 45"/>
                <a:gd name="T2" fmla="*/ 0 w 64"/>
                <a:gd name="T3" fmla="*/ 8 h 45"/>
                <a:gd name="T4" fmla="*/ 1 w 64"/>
                <a:gd name="T5" fmla="*/ 17 h 45"/>
                <a:gd name="T6" fmla="*/ 3 w 64"/>
                <a:gd name="T7" fmla="*/ 17 h 45"/>
                <a:gd name="T8" fmla="*/ 59 w 64"/>
                <a:gd name="T9" fmla="*/ 45 h 45"/>
                <a:gd name="T10" fmla="*/ 64 w 64"/>
                <a:gd name="T11" fmla="*/ 26 h 45"/>
                <a:gd name="T12" fmla="*/ 61 w 64"/>
                <a:gd name="T13" fmla="*/ 13 h 45"/>
                <a:gd name="T14" fmla="*/ 10 w 64"/>
                <a:gd name="T15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2" y="15"/>
                    <a:pt x="47" y="34"/>
                    <a:pt x="59" y="45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9" name="Freeform 352"/>
            <p:cNvSpPr>
              <a:spLocks/>
            </p:cNvSpPr>
            <p:nvPr/>
          </p:nvSpPr>
          <p:spPr bwMode="auto">
            <a:xfrm>
              <a:off x="1277321" y="2014002"/>
              <a:ext cx="23160" cy="55252"/>
            </a:xfrm>
            <a:custGeom>
              <a:avLst/>
              <a:gdLst>
                <a:gd name="T0" fmla="*/ 13 w 16"/>
                <a:gd name="T1" fmla="*/ 12 h 40"/>
                <a:gd name="T2" fmla="*/ 16 w 16"/>
                <a:gd name="T3" fmla="*/ 9 h 40"/>
                <a:gd name="T4" fmla="*/ 16 w 16"/>
                <a:gd name="T5" fmla="*/ 7 h 40"/>
                <a:gd name="T6" fmla="*/ 15 w 16"/>
                <a:gd name="T7" fmla="*/ 0 h 40"/>
                <a:gd name="T8" fmla="*/ 0 w 16"/>
                <a:gd name="T9" fmla="*/ 17 h 40"/>
                <a:gd name="T10" fmla="*/ 7 w 16"/>
                <a:gd name="T11" fmla="*/ 40 h 40"/>
                <a:gd name="T12" fmla="*/ 13 w 16"/>
                <a:gd name="T13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9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6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0" name="Freeform 353"/>
            <p:cNvSpPr>
              <a:spLocks/>
            </p:cNvSpPr>
            <p:nvPr/>
          </p:nvSpPr>
          <p:spPr bwMode="auto">
            <a:xfrm>
              <a:off x="1291573" y="2031825"/>
              <a:ext cx="49881" cy="62381"/>
            </a:xfrm>
            <a:custGeom>
              <a:avLst/>
              <a:gdLst>
                <a:gd name="T0" fmla="*/ 7 w 36"/>
                <a:gd name="T1" fmla="*/ 0 h 45"/>
                <a:gd name="T2" fmla="*/ 6 w 36"/>
                <a:gd name="T3" fmla="*/ 1 h 45"/>
                <a:gd name="T4" fmla="*/ 1 w 36"/>
                <a:gd name="T5" fmla="*/ 32 h 45"/>
                <a:gd name="T6" fmla="*/ 31 w 36"/>
                <a:gd name="T7" fmla="*/ 45 h 45"/>
                <a:gd name="T8" fmla="*/ 36 w 36"/>
                <a:gd name="T9" fmla="*/ 44 h 45"/>
                <a:gd name="T10" fmla="*/ 7 w 3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0" y="9"/>
                    <a:pt x="1" y="26"/>
                    <a:pt x="1" y="32"/>
                  </a:cubicBezTo>
                  <a:cubicBezTo>
                    <a:pt x="9" y="40"/>
                    <a:pt x="19" y="45"/>
                    <a:pt x="31" y="45"/>
                  </a:cubicBezTo>
                  <a:cubicBezTo>
                    <a:pt x="33" y="45"/>
                    <a:pt x="34" y="44"/>
                    <a:pt x="36" y="44"/>
                  </a:cubicBezTo>
                  <a:cubicBezTo>
                    <a:pt x="17" y="30"/>
                    <a:pt x="10" y="13"/>
                    <a:pt x="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1" name="Freeform 354"/>
            <p:cNvSpPr>
              <a:spLocks/>
            </p:cNvSpPr>
            <p:nvPr/>
          </p:nvSpPr>
          <p:spPr bwMode="auto">
            <a:xfrm>
              <a:off x="502377" y="948185"/>
              <a:ext cx="7126" cy="5347"/>
            </a:xfrm>
            <a:custGeom>
              <a:avLst/>
              <a:gdLst>
                <a:gd name="T0" fmla="*/ 5 w 5"/>
                <a:gd name="T1" fmla="*/ 4 h 5"/>
                <a:gd name="T2" fmla="*/ 5 w 5"/>
                <a:gd name="T3" fmla="*/ 0 h 5"/>
                <a:gd name="T4" fmla="*/ 0 w 5"/>
                <a:gd name="T5" fmla="*/ 5 h 5"/>
                <a:gd name="T6" fmla="*/ 5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4"/>
                    <a:pt x="3" y="4"/>
                    <a:pt x="5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2" name="Freeform 355"/>
            <p:cNvSpPr>
              <a:spLocks/>
            </p:cNvSpPr>
            <p:nvPr/>
          </p:nvSpPr>
          <p:spPr bwMode="auto">
            <a:xfrm>
              <a:off x="513066" y="939274"/>
              <a:ext cx="26722" cy="12476"/>
            </a:xfrm>
            <a:custGeom>
              <a:avLst/>
              <a:gdLst>
                <a:gd name="T0" fmla="*/ 0 w 19"/>
                <a:gd name="T1" fmla="*/ 9 h 9"/>
                <a:gd name="T2" fmla="*/ 19 w 19"/>
                <a:gd name="T3" fmla="*/ 1 h 9"/>
                <a:gd name="T4" fmla="*/ 16 w 19"/>
                <a:gd name="T5" fmla="*/ 0 h 9"/>
                <a:gd name="T6" fmla="*/ 1 w 19"/>
                <a:gd name="T7" fmla="*/ 4 h 9"/>
                <a:gd name="T8" fmla="*/ 0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cubicBezTo>
                    <a:pt x="5" y="8"/>
                    <a:pt x="12" y="6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1" y="0"/>
                    <a:pt x="5" y="2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3" name="Freeform 356"/>
            <p:cNvSpPr>
              <a:spLocks/>
            </p:cNvSpPr>
            <p:nvPr/>
          </p:nvSpPr>
          <p:spPr bwMode="auto">
            <a:xfrm>
              <a:off x="511284" y="939274"/>
              <a:ext cx="64133" cy="24952"/>
            </a:xfrm>
            <a:custGeom>
              <a:avLst/>
              <a:gdLst>
                <a:gd name="T0" fmla="*/ 0 w 46"/>
                <a:gd name="T1" fmla="*/ 12 h 17"/>
                <a:gd name="T2" fmla="*/ 0 w 46"/>
                <a:gd name="T3" fmla="*/ 14 h 17"/>
                <a:gd name="T4" fmla="*/ 7 w 46"/>
                <a:gd name="T5" fmla="*/ 12 h 17"/>
                <a:gd name="T6" fmla="*/ 46 w 46"/>
                <a:gd name="T7" fmla="*/ 17 h 17"/>
                <a:gd name="T8" fmla="*/ 25 w 46"/>
                <a:gd name="T9" fmla="*/ 0 h 17"/>
                <a:gd name="T10" fmla="*/ 0 w 46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7">
                  <a:moveTo>
                    <a:pt x="0" y="12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2" y="13"/>
                    <a:pt x="4" y="12"/>
                    <a:pt x="7" y="12"/>
                  </a:cubicBezTo>
                  <a:cubicBezTo>
                    <a:pt x="18" y="9"/>
                    <a:pt x="32" y="10"/>
                    <a:pt x="46" y="17"/>
                  </a:cubicBezTo>
                  <a:cubicBezTo>
                    <a:pt x="42" y="9"/>
                    <a:pt x="34" y="3"/>
                    <a:pt x="25" y="0"/>
                  </a:cubicBezTo>
                  <a:cubicBezTo>
                    <a:pt x="15" y="7"/>
                    <a:pt x="6" y="10"/>
                    <a:pt x="0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4" name="Freeform 357"/>
            <p:cNvSpPr>
              <a:spLocks/>
            </p:cNvSpPr>
            <p:nvPr/>
          </p:nvSpPr>
          <p:spPr bwMode="auto">
            <a:xfrm>
              <a:off x="489907" y="957097"/>
              <a:ext cx="17815" cy="19605"/>
            </a:xfrm>
            <a:custGeom>
              <a:avLst/>
              <a:gdLst>
                <a:gd name="T0" fmla="*/ 12 w 12"/>
                <a:gd name="T1" fmla="*/ 4 h 14"/>
                <a:gd name="T2" fmla="*/ 12 w 12"/>
                <a:gd name="T3" fmla="*/ 0 h 14"/>
                <a:gd name="T4" fmla="*/ 7 w 12"/>
                <a:gd name="T5" fmla="*/ 1 h 14"/>
                <a:gd name="T6" fmla="*/ 6 w 12"/>
                <a:gd name="T7" fmla="*/ 1 h 14"/>
                <a:gd name="T8" fmla="*/ 0 w 12"/>
                <a:gd name="T9" fmla="*/ 14 h 14"/>
                <a:gd name="T10" fmla="*/ 12 w 12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4"/>
                  </a:moveTo>
                  <a:cubicBezTo>
                    <a:pt x="12" y="3"/>
                    <a:pt x="12" y="1"/>
                    <a:pt x="12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3" y="5"/>
                    <a:pt x="1" y="9"/>
                    <a:pt x="0" y="14"/>
                  </a:cubicBezTo>
                  <a:cubicBezTo>
                    <a:pt x="2" y="12"/>
                    <a:pt x="6" y="7"/>
                    <a:pt x="12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5" name="Freeform 358"/>
            <p:cNvSpPr>
              <a:spLocks/>
            </p:cNvSpPr>
            <p:nvPr/>
          </p:nvSpPr>
          <p:spPr bwMode="auto">
            <a:xfrm>
              <a:off x="513066" y="976702"/>
              <a:ext cx="60570" cy="49904"/>
            </a:xfrm>
            <a:custGeom>
              <a:avLst/>
              <a:gdLst>
                <a:gd name="T0" fmla="*/ 2 w 43"/>
                <a:gd name="T1" fmla="*/ 1 h 37"/>
                <a:gd name="T2" fmla="*/ 0 w 43"/>
                <a:gd name="T3" fmla="*/ 2 h 37"/>
                <a:gd name="T4" fmla="*/ 23 w 43"/>
                <a:gd name="T5" fmla="*/ 37 h 37"/>
                <a:gd name="T6" fmla="*/ 43 w 43"/>
                <a:gd name="T7" fmla="*/ 23 h 37"/>
                <a:gd name="T8" fmla="*/ 2 w 4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2" y="16"/>
                    <a:pt x="10" y="28"/>
                    <a:pt x="23" y="37"/>
                  </a:cubicBezTo>
                  <a:cubicBezTo>
                    <a:pt x="32" y="35"/>
                    <a:pt x="39" y="30"/>
                    <a:pt x="43" y="23"/>
                  </a:cubicBezTo>
                  <a:cubicBezTo>
                    <a:pt x="35" y="16"/>
                    <a:pt x="15" y="0"/>
                    <a:pt x="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6" name="Freeform 359"/>
            <p:cNvSpPr>
              <a:spLocks/>
            </p:cNvSpPr>
            <p:nvPr/>
          </p:nvSpPr>
          <p:spPr bwMode="auto">
            <a:xfrm>
              <a:off x="511284" y="955314"/>
              <a:ext cx="67696" cy="48123"/>
            </a:xfrm>
            <a:custGeom>
              <a:avLst/>
              <a:gdLst>
                <a:gd name="T0" fmla="*/ 7 w 49"/>
                <a:gd name="T1" fmla="*/ 4 h 35"/>
                <a:gd name="T2" fmla="*/ 0 w 49"/>
                <a:gd name="T3" fmla="*/ 7 h 35"/>
                <a:gd name="T4" fmla="*/ 0 w 49"/>
                <a:gd name="T5" fmla="*/ 14 h 35"/>
                <a:gd name="T6" fmla="*/ 2 w 49"/>
                <a:gd name="T7" fmla="*/ 13 h 35"/>
                <a:gd name="T8" fmla="*/ 46 w 49"/>
                <a:gd name="T9" fmla="*/ 35 h 35"/>
                <a:gd name="T10" fmla="*/ 49 w 49"/>
                <a:gd name="T11" fmla="*/ 21 h 35"/>
                <a:gd name="T12" fmla="*/ 48 w 49"/>
                <a:gd name="T13" fmla="*/ 11 h 35"/>
                <a:gd name="T14" fmla="*/ 7 w 49"/>
                <a:gd name="T15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7" y="4"/>
                  </a:moveTo>
                  <a:cubicBezTo>
                    <a:pt x="5" y="4"/>
                    <a:pt x="2" y="5"/>
                    <a:pt x="0" y="7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17" y="12"/>
                    <a:pt x="36" y="27"/>
                    <a:pt x="46" y="35"/>
                  </a:cubicBezTo>
                  <a:cubicBezTo>
                    <a:pt x="48" y="31"/>
                    <a:pt x="49" y="26"/>
                    <a:pt x="49" y="21"/>
                  </a:cubicBezTo>
                  <a:cubicBezTo>
                    <a:pt x="49" y="17"/>
                    <a:pt x="49" y="14"/>
                    <a:pt x="48" y="11"/>
                  </a:cubicBezTo>
                  <a:cubicBezTo>
                    <a:pt x="33" y="3"/>
                    <a:pt x="19" y="0"/>
                    <a:pt x="7" y="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7" name="Freeform 360"/>
            <p:cNvSpPr>
              <a:spLocks/>
            </p:cNvSpPr>
            <p:nvPr/>
          </p:nvSpPr>
          <p:spPr bwMode="auto">
            <a:xfrm>
              <a:off x="489907" y="966008"/>
              <a:ext cx="19597" cy="42775"/>
            </a:xfrm>
            <a:custGeom>
              <a:avLst/>
              <a:gdLst>
                <a:gd name="T0" fmla="*/ 10 w 13"/>
                <a:gd name="T1" fmla="*/ 9 h 31"/>
                <a:gd name="T2" fmla="*/ 13 w 13"/>
                <a:gd name="T3" fmla="*/ 7 h 31"/>
                <a:gd name="T4" fmla="*/ 12 w 13"/>
                <a:gd name="T5" fmla="*/ 6 h 31"/>
                <a:gd name="T6" fmla="*/ 12 w 13"/>
                <a:gd name="T7" fmla="*/ 0 h 31"/>
                <a:gd name="T8" fmla="*/ 0 w 13"/>
                <a:gd name="T9" fmla="*/ 14 h 31"/>
                <a:gd name="T10" fmla="*/ 5 w 13"/>
                <a:gd name="T11" fmla="*/ 31 h 31"/>
                <a:gd name="T12" fmla="*/ 10 w 13"/>
                <a:gd name="T13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1">
                  <a:moveTo>
                    <a:pt x="10" y="9"/>
                  </a:moveTo>
                  <a:cubicBezTo>
                    <a:pt x="11" y="8"/>
                    <a:pt x="12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4"/>
                    <a:pt x="12" y="2"/>
                    <a:pt x="12" y="0"/>
                  </a:cubicBezTo>
                  <a:cubicBezTo>
                    <a:pt x="7" y="4"/>
                    <a:pt x="2" y="10"/>
                    <a:pt x="0" y="14"/>
                  </a:cubicBezTo>
                  <a:cubicBezTo>
                    <a:pt x="0" y="20"/>
                    <a:pt x="2" y="26"/>
                    <a:pt x="5" y="31"/>
                  </a:cubicBezTo>
                  <a:cubicBezTo>
                    <a:pt x="5" y="26"/>
                    <a:pt x="5" y="15"/>
                    <a:pt x="10" y="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8" name="Freeform 361"/>
            <p:cNvSpPr>
              <a:spLocks/>
            </p:cNvSpPr>
            <p:nvPr/>
          </p:nvSpPr>
          <p:spPr bwMode="auto">
            <a:xfrm>
              <a:off x="500595" y="980267"/>
              <a:ext cx="39193" cy="48123"/>
            </a:xfrm>
            <a:custGeom>
              <a:avLst/>
              <a:gdLst>
                <a:gd name="T0" fmla="*/ 6 w 28"/>
                <a:gd name="T1" fmla="*/ 0 h 35"/>
                <a:gd name="T2" fmla="*/ 5 w 28"/>
                <a:gd name="T3" fmla="*/ 1 h 35"/>
                <a:gd name="T4" fmla="*/ 2 w 28"/>
                <a:gd name="T5" fmla="*/ 25 h 35"/>
                <a:gd name="T6" fmla="*/ 25 w 28"/>
                <a:gd name="T7" fmla="*/ 35 h 35"/>
                <a:gd name="T8" fmla="*/ 28 w 28"/>
                <a:gd name="T9" fmla="*/ 35 h 35"/>
                <a:gd name="T10" fmla="*/ 6 w 28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5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1"/>
                    <a:pt x="2" y="25"/>
                  </a:cubicBezTo>
                  <a:cubicBezTo>
                    <a:pt x="8" y="31"/>
                    <a:pt x="16" y="35"/>
                    <a:pt x="25" y="35"/>
                  </a:cubicBezTo>
                  <a:cubicBezTo>
                    <a:pt x="26" y="35"/>
                    <a:pt x="27" y="35"/>
                    <a:pt x="28" y="35"/>
                  </a:cubicBezTo>
                  <a:cubicBezTo>
                    <a:pt x="14" y="24"/>
                    <a:pt x="8" y="11"/>
                    <a:pt x="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9" name="Freeform 362"/>
            <p:cNvSpPr>
              <a:spLocks/>
            </p:cNvSpPr>
            <p:nvPr/>
          </p:nvSpPr>
          <p:spPr bwMode="auto">
            <a:xfrm>
              <a:off x="2125305" y="661235"/>
              <a:ext cx="7126" cy="5346"/>
            </a:xfrm>
            <a:custGeom>
              <a:avLst/>
              <a:gdLst>
                <a:gd name="T0" fmla="*/ 4 w 4"/>
                <a:gd name="T1" fmla="*/ 3 h 4"/>
                <a:gd name="T2" fmla="*/ 4 w 4"/>
                <a:gd name="T3" fmla="*/ 0 h 4"/>
                <a:gd name="T4" fmla="*/ 0 w 4"/>
                <a:gd name="T5" fmla="*/ 4 h 4"/>
                <a:gd name="T6" fmla="*/ 4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1" y="4"/>
                    <a:pt x="2" y="4"/>
                    <a:pt x="4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0" name="Freeform 363"/>
            <p:cNvSpPr>
              <a:spLocks/>
            </p:cNvSpPr>
            <p:nvPr/>
          </p:nvSpPr>
          <p:spPr bwMode="auto">
            <a:xfrm>
              <a:off x="2135994" y="654106"/>
              <a:ext cx="24941" cy="12476"/>
            </a:xfrm>
            <a:custGeom>
              <a:avLst/>
              <a:gdLst>
                <a:gd name="T0" fmla="*/ 0 w 18"/>
                <a:gd name="T1" fmla="*/ 9 h 9"/>
                <a:gd name="T2" fmla="*/ 18 w 18"/>
                <a:gd name="T3" fmla="*/ 1 h 9"/>
                <a:gd name="T4" fmla="*/ 15 w 18"/>
                <a:gd name="T5" fmla="*/ 0 h 9"/>
                <a:gd name="T6" fmla="*/ 1 w 18"/>
                <a:gd name="T7" fmla="*/ 4 h 9"/>
                <a:gd name="T8" fmla="*/ 0 w 1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9"/>
                  </a:moveTo>
                  <a:cubicBezTo>
                    <a:pt x="4" y="8"/>
                    <a:pt x="11" y="5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0" y="0"/>
                    <a:pt x="5" y="2"/>
                    <a:pt x="1" y="4"/>
                  </a:cubicBezTo>
                  <a:cubicBezTo>
                    <a:pt x="0" y="5"/>
                    <a:pt x="0" y="7"/>
                    <a:pt x="0" y="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Freeform 364"/>
            <p:cNvSpPr>
              <a:spLocks/>
            </p:cNvSpPr>
            <p:nvPr/>
          </p:nvSpPr>
          <p:spPr bwMode="auto">
            <a:xfrm>
              <a:off x="2135994" y="655887"/>
              <a:ext cx="57007" cy="21388"/>
            </a:xfrm>
            <a:custGeom>
              <a:avLst/>
              <a:gdLst>
                <a:gd name="T0" fmla="*/ 0 w 42"/>
                <a:gd name="T1" fmla="*/ 11 h 16"/>
                <a:gd name="T2" fmla="*/ 0 w 42"/>
                <a:gd name="T3" fmla="*/ 13 h 16"/>
                <a:gd name="T4" fmla="*/ 6 w 42"/>
                <a:gd name="T5" fmla="*/ 11 h 16"/>
                <a:gd name="T6" fmla="*/ 42 w 42"/>
                <a:gd name="T7" fmla="*/ 16 h 16"/>
                <a:gd name="T8" fmla="*/ 22 w 42"/>
                <a:gd name="T9" fmla="*/ 0 h 16"/>
                <a:gd name="T10" fmla="*/ 0 w 42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6">
                  <a:moveTo>
                    <a:pt x="0" y="11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2" y="12"/>
                    <a:pt x="4" y="11"/>
                    <a:pt x="6" y="11"/>
                  </a:cubicBezTo>
                  <a:cubicBezTo>
                    <a:pt x="17" y="8"/>
                    <a:pt x="29" y="9"/>
                    <a:pt x="42" y="16"/>
                  </a:cubicBezTo>
                  <a:cubicBezTo>
                    <a:pt x="38" y="8"/>
                    <a:pt x="31" y="2"/>
                    <a:pt x="22" y="0"/>
                  </a:cubicBezTo>
                  <a:cubicBezTo>
                    <a:pt x="14" y="7"/>
                    <a:pt x="6" y="9"/>
                    <a:pt x="0" y="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Freeform 365"/>
            <p:cNvSpPr>
              <a:spLocks/>
            </p:cNvSpPr>
            <p:nvPr/>
          </p:nvSpPr>
          <p:spPr bwMode="auto">
            <a:xfrm>
              <a:off x="2116399" y="670146"/>
              <a:ext cx="16033" cy="17823"/>
            </a:xfrm>
            <a:custGeom>
              <a:avLst/>
              <a:gdLst>
                <a:gd name="T0" fmla="*/ 10 w 11"/>
                <a:gd name="T1" fmla="*/ 3 h 13"/>
                <a:gd name="T2" fmla="*/ 11 w 11"/>
                <a:gd name="T3" fmla="*/ 0 h 13"/>
                <a:gd name="T4" fmla="*/ 6 w 11"/>
                <a:gd name="T5" fmla="*/ 0 h 13"/>
                <a:gd name="T6" fmla="*/ 5 w 11"/>
                <a:gd name="T7" fmla="*/ 0 h 13"/>
                <a:gd name="T8" fmla="*/ 0 w 11"/>
                <a:gd name="T9" fmla="*/ 13 h 13"/>
                <a:gd name="T10" fmla="*/ 10 w 11"/>
                <a:gd name="T1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0" y="3"/>
                  </a:moveTo>
                  <a:cubicBezTo>
                    <a:pt x="10" y="2"/>
                    <a:pt x="10" y="1"/>
                    <a:pt x="11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1" y="11"/>
                    <a:pt x="5" y="7"/>
                    <a:pt x="10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3" name="Freeform 366"/>
            <p:cNvSpPr>
              <a:spLocks/>
            </p:cNvSpPr>
            <p:nvPr/>
          </p:nvSpPr>
          <p:spPr bwMode="auto">
            <a:xfrm>
              <a:off x="2135994" y="687969"/>
              <a:ext cx="53444" cy="46340"/>
            </a:xfrm>
            <a:custGeom>
              <a:avLst/>
              <a:gdLst>
                <a:gd name="T0" fmla="*/ 1 w 39"/>
                <a:gd name="T1" fmla="*/ 1 h 33"/>
                <a:gd name="T2" fmla="*/ 0 w 39"/>
                <a:gd name="T3" fmla="*/ 1 h 33"/>
                <a:gd name="T4" fmla="*/ 21 w 39"/>
                <a:gd name="T5" fmla="*/ 33 h 33"/>
                <a:gd name="T6" fmla="*/ 39 w 39"/>
                <a:gd name="T7" fmla="*/ 20 h 33"/>
                <a:gd name="T8" fmla="*/ 1 w 39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4"/>
                    <a:pt x="9" y="25"/>
                    <a:pt x="21" y="33"/>
                  </a:cubicBezTo>
                  <a:cubicBezTo>
                    <a:pt x="29" y="32"/>
                    <a:pt x="35" y="27"/>
                    <a:pt x="39" y="20"/>
                  </a:cubicBezTo>
                  <a:cubicBezTo>
                    <a:pt x="32" y="14"/>
                    <a:pt x="14" y="0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4" name="Freeform 367"/>
            <p:cNvSpPr>
              <a:spLocks/>
            </p:cNvSpPr>
            <p:nvPr/>
          </p:nvSpPr>
          <p:spPr bwMode="auto">
            <a:xfrm>
              <a:off x="2135994" y="668364"/>
              <a:ext cx="60570" cy="44557"/>
            </a:xfrm>
            <a:custGeom>
              <a:avLst/>
              <a:gdLst>
                <a:gd name="T0" fmla="*/ 7 w 45"/>
                <a:gd name="T1" fmla="*/ 3 h 32"/>
                <a:gd name="T2" fmla="*/ 0 w 45"/>
                <a:gd name="T3" fmla="*/ 6 h 32"/>
                <a:gd name="T4" fmla="*/ 0 w 45"/>
                <a:gd name="T5" fmla="*/ 12 h 32"/>
                <a:gd name="T6" fmla="*/ 2 w 45"/>
                <a:gd name="T7" fmla="*/ 12 h 32"/>
                <a:gd name="T8" fmla="*/ 42 w 45"/>
                <a:gd name="T9" fmla="*/ 32 h 32"/>
                <a:gd name="T10" fmla="*/ 45 w 45"/>
                <a:gd name="T11" fmla="*/ 19 h 32"/>
                <a:gd name="T12" fmla="*/ 43 w 45"/>
                <a:gd name="T13" fmla="*/ 10 h 32"/>
                <a:gd name="T14" fmla="*/ 7 w 4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32">
                  <a:moveTo>
                    <a:pt x="7" y="3"/>
                  </a:moveTo>
                  <a:cubicBezTo>
                    <a:pt x="4" y="4"/>
                    <a:pt x="2" y="5"/>
                    <a:pt x="0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1" y="12"/>
                    <a:pt x="2" y="12"/>
                    <a:pt x="2" y="12"/>
                  </a:cubicBezTo>
                  <a:cubicBezTo>
                    <a:pt x="15" y="11"/>
                    <a:pt x="33" y="24"/>
                    <a:pt x="42" y="32"/>
                  </a:cubicBezTo>
                  <a:cubicBezTo>
                    <a:pt x="44" y="28"/>
                    <a:pt x="45" y="24"/>
                    <a:pt x="45" y="19"/>
                  </a:cubicBezTo>
                  <a:cubicBezTo>
                    <a:pt x="45" y="16"/>
                    <a:pt x="44" y="12"/>
                    <a:pt x="43" y="10"/>
                  </a:cubicBezTo>
                  <a:cubicBezTo>
                    <a:pt x="30" y="2"/>
                    <a:pt x="17" y="0"/>
                    <a:pt x="7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5" name="Freeform 368"/>
            <p:cNvSpPr>
              <a:spLocks/>
            </p:cNvSpPr>
            <p:nvPr/>
          </p:nvSpPr>
          <p:spPr bwMode="auto">
            <a:xfrm>
              <a:off x="2114616" y="679058"/>
              <a:ext cx="17815" cy="39211"/>
            </a:xfrm>
            <a:custGeom>
              <a:avLst/>
              <a:gdLst>
                <a:gd name="T0" fmla="*/ 9 w 12"/>
                <a:gd name="T1" fmla="*/ 8 h 28"/>
                <a:gd name="T2" fmla="*/ 12 w 12"/>
                <a:gd name="T3" fmla="*/ 6 h 28"/>
                <a:gd name="T4" fmla="*/ 12 w 12"/>
                <a:gd name="T5" fmla="*/ 5 h 28"/>
                <a:gd name="T6" fmla="*/ 11 w 12"/>
                <a:gd name="T7" fmla="*/ 0 h 28"/>
                <a:gd name="T8" fmla="*/ 0 w 12"/>
                <a:gd name="T9" fmla="*/ 12 h 28"/>
                <a:gd name="T10" fmla="*/ 5 w 12"/>
                <a:gd name="T11" fmla="*/ 28 h 28"/>
                <a:gd name="T12" fmla="*/ 9 w 12"/>
                <a:gd name="T1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9" y="8"/>
                  </a:moveTo>
                  <a:cubicBezTo>
                    <a:pt x="10" y="7"/>
                    <a:pt x="11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3"/>
                    <a:pt x="11" y="1"/>
                    <a:pt x="11" y="0"/>
                  </a:cubicBezTo>
                  <a:cubicBezTo>
                    <a:pt x="7" y="2"/>
                    <a:pt x="2" y="9"/>
                    <a:pt x="0" y="12"/>
                  </a:cubicBezTo>
                  <a:cubicBezTo>
                    <a:pt x="0" y="18"/>
                    <a:pt x="2" y="23"/>
                    <a:pt x="5" y="28"/>
                  </a:cubicBezTo>
                  <a:cubicBezTo>
                    <a:pt x="5" y="22"/>
                    <a:pt x="5" y="13"/>
                    <a:pt x="9" y="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6" name="Freeform 369"/>
            <p:cNvSpPr>
              <a:spLocks/>
            </p:cNvSpPr>
            <p:nvPr/>
          </p:nvSpPr>
          <p:spPr bwMode="auto">
            <a:xfrm>
              <a:off x="2123524" y="689752"/>
              <a:ext cx="37411" cy="44557"/>
            </a:xfrm>
            <a:custGeom>
              <a:avLst/>
              <a:gdLst>
                <a:gd name="T0" fmla="*/ 5 w 26"/>
                <a:gd name="T1" fmla="*/ 0 h 32"/>
                <a:gd name="T2" fmla="*/ 4 w 26"/>
                <a:gd name="T3" fmla="*/ 1 h 32"/>
                <a:gd name="T4" fmla="*/ 1 w 26"/>
                <a:gd name="T5" fmla="*/ 23 h 32"/>
                <a:gd name="T6" fmla="*/ 23 w 26"/>
                <a:gd name="T7" fmla="*/ 32 h 32"/>
                <a:gd name="T8" fmla="*/ 26 w 26"/>
                <a:gd name="T9" fmla="*/ 32 h 32"/>
                <a:gd name="T10" fmla="*/ 5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5" y="0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7"/>
                    <a:pt x="1" y="19"/>
                    <a:pt x="1" y="23"/>
                  </a:cubicBezTo>
                  <a:cubicBezTo>
                    <a:pt x="7" y="29"/>
                    <a:pt x="14" y="32"/>
                    <a:pt x="23" y="32"/>
                  </a:cubicBezTo>
                  <a:cubicBezTo>
                    <a:pt x="24" y="32"/>
                    <a:pt x="25" y="32"/>
                    <a:pt x="26" y="32"/>
                  </a:cubicBezTo>
                  <a:cubicBezTo>
                    <a:pt x="12" y="22"/>
                    <a:pt x="7" y="10"/>
                    <a:pt x="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7" name="Freeform 370"/>
            <p:cNvSpPr>
              <a:spLocks/>
            </p:cNvSpPr>
            <p:nvPr/>
          </p:nvSpPr>
          <p:spPr bwMode="auto">
            <a:xfrm>
              <a:off x="1683498" y="1065817"/>
              <a:ext cx="1782" cy="3565"/>
            </a:xfrm>
            <a:custGeom>
              <a:avLst/>
              <a:gdLst>
                <a:gd name="T0" fmla="*/ 2 w 3"/>
                <a:gd name="T1" fmla="*/ 2 h 3"/>
                <a:gd name="T2" fmla="*/ 3 w 3"/>
                <a:gd name="T3" fmla="*/ 0 h 3"/>
                <a:gd name="T4" fmla="*/ 0 w 3"/>
                <a:gd name="T5" fmla="*/ 3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2"/>
                    <a:pt x="2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3"/>
                    <a:pt x="2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8" name="Freeform 371"/>
            <p:cNvSpPr>
              <a:spLocks/>
            </p:cNvSpPr>
            <p:nvPr/>
          </p:nvSpPr>
          <p:spPr bwMode="auto">
            <a:xfrm>
              <a:off x="1687061" y="1060471"/>
              <a:ext cx="17815" cy="7129"/>
            </a:xfrm>
            <a:custGeom>
              <a:avLst/>
              <a:gdLst>
                <a:gd name="T0" fmla="*/ 0 w 12"/>
                <a:gd name="T1" fmla="*/ 6 h 6"/>
                <a:gd name="T2" fmla="*/ 12 w 12"/>
                <a:gd name="T3" fmla="*/ 1 h 6"/>
                <a:gd name="T4" fmla="*/ 10 w 12"/>
                <a:gd name="T5" fmla="*/ 0 h 6"/>
                <a:gd name="T6" fmla="*/ 1 w 12"/>
                <a:gd name="T7" fmla="*/ 3 h 6"/>
                <a:gd name="T8" fmla="*/ 0 w 1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6"/>
                  </a:moveTo>
                  <a:cubicBezTo>
                    <a:pt x="3" y="5"/>
                    <a:pt x="8" y="4"/>
                    <a:pt x="12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0"/>
                    <a:pt x="4" y="1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9" name="Freeform 372"/>
            <p:cNvSpPr>
              <a:spLocks/>
            </p:cNvSpPr>
            <p:nvPr/>
          </p:nvSpPr>
          <p:spPr bwMode="auto">
            <a:xfrm>
              <a:off x="1687061" y="1062252"/>
              <a:ext cx="39193" cy="14258"/>
            </a:xfrm>
            <a:custGeom>
              <a:avLst/>
              <a:gdLst>
                <a:gd name="T0" fmla="*/ 0 w 28"/>
                <a:gd name="T1" fmla="*/ 7 h 11"/>
                <a:gd name="T2" fmla="*/ 0 w 28"/>
                <a:gd name="T3" fmla="*/ 9 h 11"/>
                <a:gd name="T4" fmla="*/ 4 w 28"/>
                <a:gd name="T5" fmla="*/ 7 h 11"/>
                <a:gd name="T6" fmla="*/ 28 w 28"/>
                <a:gd name="T7" fmla="*/ 11 h 11"/>
                <a:gd name="T8" fmla="*/ 15 w 28"/>
                <a:gd name="T9" fmla="*/ 0 h 11"/>
                <a:gd name="T10" fmla="*/ 0 w 28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1">
                  <a:moveTo>
                    <a:pt x="0" y="7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1" y="8"/>
                    <a:pt x="2" y="8"/>
                    <a:pt x="4" y="7"/>
                  </a:cubicBezTo>
                  <a:cubicBezTo>
                    <a:pt x="11" y="5"/>
                    <a:pt x="19" y="6"/>
                    <a:pt x="28" y="11"/>
                  </a:cubicBezTo>
                  <a:cubicBezTo>
                    <a:pt x="25" y="5"/>
                    <a:pt x="21" y="1"/>
                    <a:pt x="15" y="0"/>
                  </a:cubicBezTo>
                  <a:cubicBezTo>
                    <a:pt x="9" y="4"/>
                    <a:pt x="4" y="6"/>
                    <a:pt x="0" y="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0" name="Freeform 373"/>
            <p:cNvSpPr>
              <a:spLocks/>
            </p:cNvSpPr>
            <p:nvPr/>
          </p:nvSpPr>
          <p:spPr bwMode="auto">
            <a:xfrm>
              <a:off x="1672809" y="1071165"/>
              <a:ext cx="10689" cy="12476"/>
            </a:xfrm>
            <a:custGeom>
              <a:avLst/>
              <a:gdLst>
                <a:gd name="T0" fmla="*/ 8 w 8"/>
                <a:gd name="T1" fmla="*/ 3 h 9"/>
                <a:gd name="T2" fmla="*/ 8 w 8"/>
                <a:gd name="T3" fmla="*/ 0 h 9"/>
                <a:gd name="T4" fmla="*/ 5 w 8"/>
                <a:gd name="T5" fmla="*/ 1 h 9"/>
                <a:gd name="T6" fmla="*/ 4 w 8"/>
                <a:gd name="T7" fmla="*/ 1 h 9"/>
                <a:gd name="T8" fmla="*/ 0 w 8"/>
                <a:gd name="T9" fmla="*/ 9 h 9"/>
                <a:gd name="T10" fmla="*/ 8 w 8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3"/>
                  </a:moveTo>
                  <a:cubicBezTo>
                    <a:pt x="8" y="2"/>
                    <a:pt x="8" y="1"/>
                    <a:pt x="8" y="0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3"/>
                    <a:pt x="1" y="6"/>
                    <a:pt x="0" y="9"/>
                  </a:cubicBezTo>
                  <a:cubicBezTo>
                    <a:pt x="2" y="8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1" name="Freeform 374"/>
            <p:cNvSpPr>
              <a:spLocks/>
            </p:cNvSpPr>
            <p:nvPr/>
          </p:nvSpPr>
          <p:spPr bwMode="auto">
            <a:xfrm>
              <a:off x="1687061" y="1083640"/>
              <a:ext cx="39193" cy="32081"/>
            </a:xfrm>
            <a:custGeom>
              <a:avLst/>
              <a:gdLst>
                <a:gd name="T0" fmla="*/ 1 w 27"/>
                <a:gd name="T1" fmla="*/ 1 h 23"/>
                <a:gd name="T2" fmla="*/ 0 w 27"/>
                <a:gd name="T3" fmla="*/ 1 h 23"/>
                <a:gd name="T4" fmla="*/ 15 w 27"/>
                <a:gd name="T5" fmla="*/ 23 h 23"/>
                <a:gd name="T6" fmla="*/ 27 w 27"/>
                <a:gd name="T7" fmla="*/ 14 h 23"/>
                <a:gd name="T8" fmla="*/ 1 w 2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0"/>
                    <a:pt x="7" y="17"/>
                    <a:pt x="15" y="23"/>
                  </a:cubicBezTo>
                  <a:cubicBezTo>
                    <a:pt x="20" y="22"/>
                    <a:pt x="24" y="19"/>
                    <a:pt x="27" y="14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2" name="Freeform 375"/>
            <p:cNvSpPr>
              <a:spLocks/>
            </p:cNvSpPr>
            <p:nvPr/>
          </p:nvSpPr>
          <p:spPr bwMode="auto">
            <a:xfrm>
              <a:off x="1687061" y="1071165"/>
              <a:ext cx="40975" cy="30299"/>
            </a:xfrm>
            <a:custGeom>
              <a:avLst/>
              <a:gdLst>
                <a:gd name="T0" fmla="*/ 4 w 30"/>
                <a:gd name="T1" fmla="*/ 2 h 22"/>
                <a:gd name="T2" fmla="*/ 0 w 30"/>
                <a:gd name="T3" fmla="*/ 4 h 22"/>
                <a:gd name="T4" fmla="*/ 0 w 30"/>
                <a:gd name="T5" fmla="*/ 8 h 22"/>
                <a:gd name="T6" fmla="*/ 1 w 30"/>
                <a:gd name="T7" fmla="*/ 8 h 22"/>
                <a:gd name="T8" fmla="*/ 28 w 30"/>
                <a:gd name="T9" fmla="*/ 22 h 22"/>
                <a:gd name="T10" fmla="*/ 30 w 30"/>
                <a:gd name="T11" fmla="*/ 12 h 22"/>
                <a:gd name="T12" fmla="*/ 29 w 30"/>
                <a:gd name="T13" fmla="*/ 6 h 22"/>
                <a:gd name="T14" fmla="*/ 4 w 30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7"/>
                    <a:pt x="22" y="16"/>
                    <a:pt x="28" y="22"/>
                  </a:cubicBezTo>
                  <a:cubicBezTo>
                    <a:pt x="29" y="19"/>
                    <a:pt x="30" y="16"/>
                    <a:pt x="30" y="12"/>
                  </a:cubicBezTo>
                  <a:cubicBezTo>
                    <a:pt x="30" y="10"/>
                    <a:pt x="30" y="8"/>
                    <a:pt x="29" y="6"/>
                  </a:cubicBezTo>
                  <a:cubicBezTo>
                    <a:pt x="20" y="1"/>
                    <a:pt x="11" y="0"/>
                    <a:pt x="4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3" name="Freeform 376"/>
            <p:cNvSpPr>
              <a:spLocks/>
            </p:cNvSpPr>
            <p:nvPr/>
          </p:nvSpPr>
          <p:spPr bwMode="auto">
            <a:xfrm>
              <a:off x="1672809" y="1078294"/>
              <a:ext cx="10689" cy="26734"/>
            </a:xfrm>
            <a:custGeom>
              <a:avLst/>
              <a:gdLst>
                <a:gd name="T0" fmla="*/ 6 w 8"/>
                <a:gd name="T1" fmla="*/ 5 h 19"/>
                <a:gd name="T2" fmla="*/ 8 w 8"/>
                <a:gd name="T3" fmla="*/ 4 h 19"/>
                <a:gd name="T4" fmla="*/ 8 w 8"/>
                <a:gd name="T5" fmla="*/ 3 h 19"/>
                <a:gd name="T6" fmla="*/ 8 w 8"/>
                <a:gd name="T7" fmla="*/ 0 h 19"/>
                <a:gd name="T8" fmla="*/ 0 w 8"/>
                <a:gd name="T9" fmla="*/ 8 h 19"/>
                <a:gd name="T10" fmla="*/ 4 w 8"/>
                <a:gd name="T11" fmla="*/ 19 h 19"/>
                <a:gd name="T12" fmla="*/ 6 w 8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">
                  <a:moveTo>
                    <a:pt x="6" y="5"/>
                  </a:moveTo>
                  <a:cubicBezTo>
                    <a:pt x="7" y="5"/>
                    <a:pt x="7" y="4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5" y="2"/>
                    <a:pt x="2" y="6"/>
                    <a:pt x="0" y="8"/>
                  </a:cubicBezTo>
                  <a:cubicBezTo>
                    <a:pt x="0" y="12"/>
                    <a:pt x="2" y="16"/>
                    <a:pt x="4" y="19"/>
                  </a:cubicBezTo>
                  <a:cubicBezTo>
                    <a:pt x="3" y="15"/>
                    <a:pt x="4" y="9"/>
                    <a:pt x="6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4" name="Freeform 377"/>
            <p:cNvSpPr>
              <a:spLocks/>
            </p:cNvSpPr>
            <p:nvPr/>
          </p:nvSpPr>
          <p:spPr bwMode="auto">
            <a:xfrm>
              <a:off x="1681717" y="1085423"/>
              <a:ext cx="23159" cy="32081"/>
            </a:xfrm>
            <a:custGeom>
              <a:avLst/>
              <a:gdLst>
                <a:gd name="T0" fmla="*/ 3 w 17"/>
                <a:gd name="T1" fmla="*/ 0 h 22"/>
                <a:gd name="T2" fmla="*/ 3 w 17"/>
                <a:gd name="T3" fmla="*/ 1 h 22"/>
                <a:gd name="T4" fmla="*/ 1 w 17"/>
                <a:gd name="T5" fmla="*/ 15 h 22"/>
                <a:gd name="T6" fmla="*/ 15 w 17"/>
                <a:gd name="T7" fmla="*/ 22 h 22"/>
                <a:gd name="T8" fmla="*/ 17 w 17"/>
                <a:gd name="T9" fmla="*/ 21 h 22"/>
                <a:gd name="T10" fmla="*/ 3 w 1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2">
                  <a:moveTo>
                    <a:pt x="3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0" y="4"/>
                    <a:pt x="0" y="13"/>
                    <a:pt x="1" y="15"/>
                  </a:cubicBezTo>
                  <a:cubicBezTo>
                    <a:pt x="4" y="19"/>
                    <a:pt x="9" y="22"/>
                    <a:pt x="15" y="22"/>
                  </a:cubicBezTo>
                  <a:cubicBezTo>
                    <a:pt x="16" y="22"/>
                    <a:pt x="17" y="21"/>
                    <a:pt x="17" y="21"/>
                  </a:cubicBezTo>
                  <a:cubicBezTo>
                    <a:pt x="8" y="14"/>
                    <a:pt x="5" y="6"/>
                    <a:pt x="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Freeform 378"/>
            <p:cNvSpPr>
              <a:spLocks/>
            </p:cNvSpPr>
            <p:nvPr/>
          </p:nvSpPr>
          <p:spPr bwMode="auto">
            <a:xfrm>
              <a:off x="1222095" y="2322341"/>
              <a:ext cx="5344" cy="3565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0 h 2"/>
                <a:gd name="T4" fmla="*/ 0 w 3"/>
                <a:gd name="T5" fmla="*/ 2 h 2"/>
                <a:gd name="T6" fmla="*/ 2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1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Freeform 379"/>
            <p:cNvSpPr>
              <a:spLocks/>
            </p:cNvSpPr>
            <p:nvPr/>
          </p:nvSpPr>
          <p:spPr bwMode="auto">
            <a:xfrm>
              <a:off x="1229221" y="2316994"/>
              <a:ext cx="17815" cy="8912"/>
            </a:xfrm>
            <a:custGeom>
              <a:avLst/>
              <a:gdLst>
                <a:gd name="T0" fmla="*/ 0 w 13"/>
                <a:gd name="T1" fmla="*/ 6 h 6"/>
                <a:gd name="T2" fmla="*/ 13 w 13"/>
                <a:gd name="T3" fmla="*/ 0 h 6"/>
                <a:gd name="T4" fmla="*/ 10 w 13"/>
                <a:gd name="T5" fmla="*/ 0 h 6"/>
                <a:gd name="T6" fmla="*/ 1 w 13"/>
                <a:gd name="T7" fmla="*/ 2 h 6"/>
                <a:gd name="T8" fmla="*/ 0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0" y="6"/>
                  </a:moveTo>
                  <a:cubicBezTo>
                    <a:pt x="3" y="5"/>
                    <a:pt x="8" y="3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4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7" name="Freeform 380"/>
            <p:cNvSpPr>
              <a:spLocks/>
            </p:cNvSpPr>
            <p:nvPr/>
          </p:nvSpPr>
          <p:spPr bwMode="auto">
            <a:xfrm>
              <a:off x="1229221" y="2318777"/>
              <a:ext cx="37411" cy="12476"/>
            </a:xfrm>
            <a:custGeom>
              <a:avLst/>
              <a:gdLst>
                <a:gd name="T0" fmla="*/ 0 w 28"/>
                <a:gd name="T1" fmla="*/ 6 h 10"/>
                <a:gd name="T2" fmla="*/ 0 w 28"/>
                <a:gd name="T3" fmla="*/ 8 h 10"/>
                <a:gd name="T4" fmla="*/ 4 w 28"/>
                <a:gd name="T5" fmla="*/ 7 h 10"/>
                <a:gd name="T6" fmla="*/ 28 w 28"/>
                <a:gd name="T7" fmla="*/ 10 h 10"/>
                <a:gd name="T8" fmla="*/ 15 w 28"/>
                <a:gd name="T9" fmla="*/ 0 h 10"/>
                <a:gd name="T10" fmla="*/ 0 w 2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0">
                  <a:moveTo>
                    <a:pt x="0" y="6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2" y="7"/>
                    <a:pt x="4" y="7"/>
                  </a:cubicBezTo>
                  <a:cubicBezTo>
                    <a:pt x="11" y="5"/>
                    <a:pt x="19" y="6"/>
                    <a:pt x="28" y="10"/>
                  </a:cubicBezTo>
                  <a:cubicBezTo>
                    <a:pt x="26" y="5"/>
                    <a:pt x="21" y="1"/>
                    <a:pt x="15" y="0"/>
                  </a:cubicBezTo>
                  <a:cubicBezTo>
                    <a:pt x="9" y="4"/>
                    <a:pt x="4" y="6"/>
                    <a:pt x="0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8" name="Freeform 381"/>
            <p:cNvSpPr>
              <a:spLocks/>
            </p:cNvSpPr>
            <p:nvPr/>
          </p:nvSpPr>
          <p:spPr bwMode="auto">
            <a:xfrm>
              <a:off x="1216750" y="2329470"/>
              <a:ext cx="8908" cy="12476"/>
            </a:xfrm>
            <a:custGeom>
              <a:avLst/>
              <a:gdLst>
                <a:gd name="T0" fmla="*/ 7 w 7"/>
                <a:gd name="T1" fmla="*/ 2 h 9"/>
                <a:gd name="T2" fmla="*/ 7 w 7"/>
                <a:gd name="T3" fmla="*/ 0 h 9"/>
                <a:gd name="T4" fmla="*/ 4 w 7"/>
                <a:gd name="T5" fmla="*/ 0 h 9"/>
                <a:gd name="T6" fmla="*/ 3 w 7"/>
                <a:gd name="T7" fmla="*/ 0 h 9"/>
                <a:gd name="T8" fmla="*/ 0 w 7"/>
                <a:gd name="T9" fmla="*/ 9 h 9"/>
                <a:gd name="T10" fmla="*/ 7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2"/>
                  </a:move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1" y="7"/>
                    <a:pt x="3" y="4"/>
                    <a:pt x="7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9" name="Freeform 382"/>
            <p:cNvSpPr>
              <a:spLocks/>
            </p:cNvSpPr>
            <p:nvPr/>
          </p:nvSpPr>
          <p:spPr bwMode="auto">
            <a:xfrm>
              <a:off x="1229221" y="2340164"/>
              <a:ext cx="35630" cy="32081"/>
            </a:xfrm>
            <a:custGeom>
              <a:avLst/>
              <a:gdLst>
                <a:gd name="T0" fmla="*/ 1 w 27"/>
                <a:gd name="T1" fmla="*/ 1 h 23"/>
                <a:gd name="T2" fmla="*/ 0 w 27"/>
                <a:gd name="T3" fmla="*/ 1 h 23"/>
                <a:gd name="T4" fmla="*/ 15 w 27"/>
                <a:gd name="T5" fmla="*/ 23 h 23"/>
                <a:gd name="T6" fmla="*/ 27 w 27"/>
                <a:gd name="T7" fmla="*/ 15 h 23"/>
                <a:gd name="T8" fmla="*/ 1 w 2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10"/>
                    <a:pt x="7" y="18"/>
                    <a:pt x="15" y="23"/>
                  </a:cubicBezTo>
                  <a:cubicBezTo>
                    <a:pt x="20" y="22"/>
                    <a:pt x="25" y="19"/>
                    <a:pt x="27" y="15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Freeform 383"/>
            <p:cNvSpPr>
              <a:spLocks/>
            </p:cNvSpPr>
            <p:nvPr/>
          </p:nvSpPr>
          <p:spPr bwMode="auto">
            <a:xfrm>
              <a:off x="1229221" y="2327687"/>
              <a:ext cx="40973" cy="30300"/>
            </a:xfrm>
            <a:custGeom>
              <a:avLst/>
              <a:gdLst>
                <a:gd name="T0" fmla="*/ 4 w 30"/>
                <a:gd name="T1" fmla="*/ 2 h 22"/>
                <a:gd name="T2" fmla="*/ 0 w 30"/>
                <a:gd name="T3" fmla="*/ 4 h 22"/>
                <a:gd name="T4" fmla="*/ 0 w 30"/>
                <a:gd name="T5" fmla="*/ 9 h 22"/>
                <a:gd name="T6" fmla="*/ 1 w 30"/>
                <a:gd name="T7" fmla="*/ 8 h 22"/>
                <a:gd name="T8" fmla="*/ 28 w 30"/>
                <a:gd name="T9" fmla="*/ 22 h 22"/>
                <a:gd name="T10" fmla="*/ 30 w 30"/>
                <a:gd name="T11" fmla="*/ 13 h 22"/>
                <a:gd name="T12" fmla="*/ 29 w 30"/>
                <a:gd name="T13" fmla="*/ 7 h 22"/>
                <a:gd name="T14" fmla="*/ 4 w 30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3" y="3"/>
                    <a:pt x="1" y="3"/>
                    <a:pt x="0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8"/>
                    <a:pt x="22" y="17"/>
                    <a:pt x="28" y="22"/>
                  </a:cubicBezTo>
                  <a:cubicBezTo>
                    <a:pt x="30" y="19"/>
                    <a:pt x="30" y="16"/>
                    <a:pt x="30" y="13"/>
                  </a:cubicBezTo>
                  <a:cubicBezTo>
                    <a:pt x="30" y="11"/>
                    <a:pt x="30" y="9"/>
                    <a:pt x="29" y="7"/>
                  </a:cubicBezTo>
                  <a:cubicBezTo>
                    <a:pt x="20" y="2"/>
                    <a:pt x="12" y="0"/>
                    <a:pt x="4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Freeform 384"/>
            <p:cNvSpPr>
              <a:spLocks/>
            </p:cNvSpPr>
            <p:nvPr/>
          </p:nvSpPr>
          <p:spPr bwMode="auto">
            <a:xfrm>
              <a:off x="1214970" y="2333035"/>
              <a:ext cx="10689" cy="26734"/>
            </a:xfrm>
            <a:custGeom>
              <a:avLst/>
              <a:gdLst>
                <a:gd name="T0" fmla="*/ 7 w 8"/>
                <a:gd name="T1" fmla="*/ 6 h 19"/>
                <a:gd name="T2" fmla="*/ 8 w 8"/>
                <a:gd name="T3" fmla="*/ 4 h 19"/>
                <a:gd name="T4" fmla="*/ 8 w 8"/>
                <a:gd name="T5" fmla="*/ 4 h 19"/>
                <a:gd name="T6" fmla="*/ 8 w 8"/>
                <a:gd name="T7" fmla="*/ 0 h 19"/>
                <a:gd name="T8" fmla="*/ 0 w 8"/>
                <a:gd name="T9" fmla="*/ 9 h 19"/>
                <a:gd name="T10" fmla="*/ 4 w 8"/>
                <a:gd name="T11" fmla="*/ 19 h 19"/>
                <a:gd name="T12" fmla="*/ 7 w 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">
                  <a:moveTo>
                    <a:pt x="7" y="6"/>
                  </a:moveTo>
                  <a:cubicBezTo>
                    <a:pt x="7" y="5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1"/>
                    <a:pt x="8" y="0"/>
                  </a:cubicBezTo>
                  <a:cubicBezTo>
                    <a:pt x="5" y="2"/>
                    <a:pt x="2" y="6"/>
                    <a:pt x="0" y="9"/>
                  </a:cubicBezTo>
                  <a:cubicBezTo>
                    <a:pt x="1" y="13"/>
                    <a:pt x="2" y="16"/>
                    <a:pt x="4" y="19"/>
                  </a:cubicBezTo>
                  <a:cubicBezTo>
                    <a:pt x="4" y="16"/>
                    <a:pt x="4" y="9"/>
                    <a:pt x="7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Freeform 385"/>
            <p:cNvSpPr>
              <a:spLocks/>
            </p:cNvSpPr>
            <p:nvPr/>
          </p:nvSpPr>
          <p:spPr bwMode="auto">
            <a:xfrm>
              <a:off x="1222095" y="2343729"/>
              <a:ext cx="24941" cy="30299"/>
            </a:xfrm>
            <a:custGeom>
              <a:avLst/>
              <a:gdLst>
                <a:gd name="T0" fmla="*/ 4 w 18"/>
                <a:gd name="T1" fmla="*/ 0 h 22"/>
                <a:gd name="T2" fmla="*/ 3 w 18"/>
                <a:gd name="T3" fmla="*/ 1 h 22"/>
                <a:gd name="T4" fmla="*/ 1 w 18"/>
                <a:gd name="T5" fmla="*/ 16 h 22"/>
                <a:gd name="T6" fmla="*/ 15 w 18"/>
                <a:gd name="T7" fmla="*/ 22 h 22"/>
                <a:gd name="T8" fmla="*/ 18 w 18"/>
                <a:gd name="T9" fmla="*/ 22 h 22"/>
                <a:gd name="T10" fmla="*/ 4 w 18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2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5"/>
                    <a:pt x="1" y="13"/>
                    <a:pt x="1" y="16"/>
                  </a:cubicBezTo>
                  <a:cubicBezTo>
                    <a:pt x="5" y="20"/>
                    <a:pt x="10" y="22"/>
                    <a:pt x="15" y="22"/>
                  </a:cubicBezTo>
                  <a:cubicBezTo>
                    <a:pt x="16" y="22"/>
                    <a:pt x="17" y="22"/>
                    <a:pt x="18" y="22"/>
                  </a:cubicBezTo>
                  <a:cubicBezTo>
                    <a:pt x="9" y="15"/>
                    <a:pt x="5" y="7"/>
                    <a:pt x="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Freeform 386"/>
            <p:cNvSpPr>
              <a:spLocks/>
            </p:cNvSpPr>
            <p:nvPr/>
          </p:nvSpPr>
          <p:spPr bwMode="auto">
            <a:xfrm>
              <a:off x="1608676" y="1839337"/>
              <a:ext cx="44538" cy="62381"/>
            </a:xfrm>
            <a:custGeom>
              <a:avLst/>
              <a:gdLst>
                <a:gd name="T0" fmla="*/ 16 w 33"/>
                <a:gd name="T1" fmla="*/ 44 h 44"/>
                <a:gd name="T2" fmla="*/ 33 w 33"/>
                <a:gd name="T3" fmla="*/ 39 h 44"/>
                <a:gd name="T4" fmla="*/ 31 w 33"/>
                <a:gd name="T5" fmla="*/ 16 h 44"/>
                <a:gd name="T6" fmla="*/ 15 w 33"/>
                <a:gd name="T7" fmla="*/ 3 h 44"/>
                <a:gd name="T8" fmla="*/ 7 w 33"/>
                <a:gd name="T9" fmla="*/ 22 h 44"/>
                <a:gd name="T10" fmla="*/ 16 w 33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4">
                  <a:moveTo>
                    <a:pt x="16" y="44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2" y="35"/>
                    <a:pt x="32" y="28"/>
                    <a:pt x="31" y="16"/>
                  </a:cubicBezTo>
                  <a:cubicBezTo>
                    <a:pt x="30" y="0"/>
                    <a:pt x="18" y="2"/>
                    <a:pt x="15" y="3"/>
                  </a:cubicBezTo>
                  <a:cubicBezTo>
                    <a:pt x="11" y="3"/>
                    <a:pt x="0" y="8"/>
                    <a:pt x="7" y="22"/>
                  </a:cubicBezTo>
                  <a:cubicBezTo>
                    <a:pt x="11" y="33"/>
                    <a:pt x="14" y="40"/>
                    <a:pt x="16" y="4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Freeform 387"/>
            <p:cNvSpPr>
              <a:spLocks/>
            </p:cNvSpPr>
            <p:nvPr/>
          </p:nvSpPr>
          <p:spPr bwMode="auto">
            <a:xfrm>
              <a:off x="1631836" y="1903499"/>
              <a:ext cx="24941" cy="16041"/>
            </a:xfrm>
            <a:custGeom>
              <a:avLst/>
              <a:gdLst>
                <a:gd name="T0" fmla="*/ 0 w 18"/>
                <a:gd name="T1" fmla="*/ 4 h 12"/>
                <a:gd name="T2" fmla="*/ 1 w 18"/>
                <a:gd name="T3" fmla="*/ 12 h 12"/>
                <a:gd name="T4" fmla="*/ 18 w 18"/>
                <a:gd name="T5" fmla="*/ 7 h 12"/>
                <a:gd name="T6" fmla="*/ 16 w 18"/>
                <a:gd name="T7" fmla="*/ 0 h 12"/>
                <a:gd name="T8" fmla="*/ 0 w 18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4"/>
                  </a:moveTo>
                  <a:cubicBezTo>
                    <a:pt x="0" y="6"/>
                    <a:pt x="0" y="9"/>
                    <a:pt x="1" y="1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4"/>
                    <a:pt x="16" y="2"/>
                    <a:pt x="16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Freeform 388"/>
            <p:cNvSpPr>
              <a:spLocks/>
            </p:cNvSpPr>
            <p:nvPr/>
          </p:nvSpPr>
          <p:spPr bwMode="auto">
            <a:xfrm>
              <a:off x="1621147" y="1921322"/>
              <a:ext cx="76603" cy="131890"/>
            </a:xfrm>
            <a:custGeom>
              <a:avLst/>
              <a:gdLst>
                <a:gd name="T0" fmla="*/ 34 w 56"/>
                <a:gd name="T1" fmla="*/ 5 h 96"/>
                <a:gd name="T2" fmla="*/ 30 w 56"/>
                <a:gd name="T3" fmla="*/ 0 h 96"/>
                <a:gd name="T4" fmla="*/ 10 w 56"/>
                <a:gd name="T5" fmla="*/ 5 h 96"/>
                <a:gd name="T6" fmla="*/ 9 w 56"/>
                <a:gd name="T7" fmla="*/ 12 h 96"/>
                <a:gd name="T8" fmla="*/ 9 w 56"/>
                <a:gd name="T9" fmla="*/ 57 h 96"/>
                <a:gd name="T10" fmla="*/ 28 w 56"/>
                <a:gd name="T11" fmla="*/ 95 h 96"/>
                <a:gd name="T12" fmla="*/ 56 w 56"/>
                <a:gd name="T13" fmla="*/ 88 h 96"/>
                <a:gd name="T14" fmla="*/ 55 w 56"/>
                <a:gd name="T15" fmla="*/ 46 h 96"/>
                <a:gd name="T16" fmla="*/ 34 w 56"/>
                <a:gd name="T1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6">
                  <a:moveTo>
                    <a:pt x="34" y="5"/>
                  </a:moveTo>
                  <a:cubicBezTo>
                    <a:pt x="33" y="3"/>
                    <a:pt x="31" y="2"/>
                    <a:pt x="3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7"/>
                    <a:pt x="9" y="9"/>
                    <a:pt x="9" y="12"/>
                  </a:cubicBezTo>
                  <a:cubicBezTo>
                    <a:pt x="6" y="24"/>
                    <a:pt x="0" y="39"/>
                    <a:pt x="9" y="57"/>
                  </a:cubicBezTo>
                  <a:cubicBezTo>
                    <a:pt x="19" y="76"/>
                    <a:pt x="28" y="95"/>
                    <a:pt x="28" y="95"/>
                  </a:cubicBezTo>
                  <a:cubicBezTo>
                    <a:pt x="28" y="95"/>
                    <a:pt x="44" y="96"/>
                    <a:pt x="56" y="88"/>
                  </a:cubicBezTo>
                  <a:cubicBezTo>
                    <a:pt x="56" y="88"/>
                    <a:pt x="55" y="66"/>
                    <a:pt x="55" y="46"/>
                  </a:cubicBezTo>
                  <a:cubicBezTo>
                    <a:pt x="55" y="25"/>
                    <a:pt x="42" y="15"/>
                    <a:pt x="34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6" name="Freeform 389"/>
            <p:cNvSpPr>
              <a:spLocks/>
            </p:cNvSpPr>
            <p:nvPr/>
          </p:nvSpPr>
          <p:spPr bwMode="auto">
            <a:xfrm>
              <a:off x="1517821" y="564991"/>
              <a:ext cx="40973" cy="55251"/>
            </a:xfrm>
            <a:custGeom>
              <a:avLst/>
              <a:gdLst>
                <a:gd name="T0" fmla="*/ 6 w 30"/>
                <a:gd name="T1" fmla="*/ 40 h 40"/>
                <a:gd name="T2" fmla="*/ 24 w 30"/>
                <a:gd name="T3" fmla="*/ 40 h 40"/>
                <a:gd name="T4" fmla="*/ 28 w 30"/>
                <a:gd name="T5" fmla="*/ 17 h 40"/>
                <a:gd name="T6" fmla="*/ 15 w 30"/>
                <a:gd name="T7" fmla="*/ 0 h 40"/>
                <a:gd name="T8" fmla="*/ 3 w 30"/>
                <a:gd name="T9" fmla="*/ 17 h 40"/>
                <a:gd name="T10" fmla="*/ 6 w 3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0">
                  <a:moveTo>
                    <a:pt x="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5" y="36"/>
                    <a:pt x="26" y="28"/>
                    <a:pt x="28" y="17"/>
                  </a:cubicBezTo>
                  <a:cubicBezTo>
                    <a:pt x="30" y="1"/>
                    <a:pt x="19" y="0"/>
                    <a:pt x="15" y="0"/>
                  </a:cubicBezTo>
                  <a:cubicBezTo>
                    <a:pt x="12" y="0"/>
                    <a:pt x="0" y="1"/>
                    <a:pt x="3" y="17"/>
                  </a:cubicBezTo>
                  <a:cubicBezTo>
                    <a:pt x="5" y="28"/>
                    <a:pt x="6" y="36"/>
                    <a:pt x="6" y="4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7" name="Freeform 390"/>
            <p:cNvSpPr>
              <a:spLocks/>
            </p:cNvSpPr>
            <p:nvPr/>
          </p:nvSpPr>
          <p:spPr bwMode="auto">
            <a:xfrm>
              <a:off x="1524947" y="629153"/>
              <a:ext cx="26722" cy="8911"/>
            </a:xfrm>
            <a:custGeom>
              <a:avLst/>
              <a:gdLst>
                <a:gd name="T0" fmla="*/ 1 w 18"/>
                <a:gd name="T1" fmla="*/ 0 h 7"/>
                <a:gd name="T2" fmla="*/ 0 w 18"/>
                <a:gd name="T3" fmla="*/ 7 h 7"/>
                <a:gd name="T4" fmla="*/ 18 w 18"/>
                <a:gd name="T5" fmla="*/ 7 h 7"/>
                <a:gd name="T6" fmla="*/ 18 w 18"/>
                <a:gd name="T7" fmla="*/ 0 h 7"/>
                <a:gd name="T8" fmla="*/ 1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4"/>
                    <a:pt x="18" y="2"/>
                    <a:pt x="18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Freeform 391"/>
            <p:cNvSpPr>
              <a:spLocks/>
            </p:cNvSpPr>
            <p:nvPr/>
          </p:nvSpPr>
          <p:spPr bwMode="auto">
            <a:xfrm>
              <a:off x="1500006" y="646976"/>
              <a:ext cx="78385" cy="131890"/>
            </a:xfrm>
            <a:custGeom>
              <a:avLst/>
              <a:gdLst>
                <a:gd name="T0" fmla="*/ 41 w 57"/>
                <a:gd name="T1" fmla="*/ 6 h 96"/>
                <a:gd name="T2" fmla="*/ 39 w 57"/>
                <a:gd name="T3" fmla="*/ 0 h 96"/>
                <a:gd name="T4" fmla="*/ 18 w 57"/>
                <a:gd name="T5" fmla="*/ 0 h 96"/>
                <a:gd name="T6" fmla="*/ 15 w 57"/>
                <a:gd name="T7" fmla="*/ 6 h 96"/>
                <a:gd name="T8" fmla="*/ 5 w 57"/>
                <a:gd name="T9" fmla="*/ 51 h 96"/>
                <a:gd name="T10" fmla="*/ 14 w 57"/>
                <a:gd name="T11" fmla="*/ 92 h 96"/>
                <a:gd name="T12" fmla="*/ 43 w 57"/>
                <a:gd name="T13" fmla="*/ 92 h 96"/>
                <a:gd name="T14" fmla="*/ 52 w 57"/>
                <a:gd name="T15" fmla="*/ 51 h 96"/>
                <a:gd name="T16" fmla="*/ 41 w 57"/>
                <a:gd name="T17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6">
                  <a:moveTo>
                    <a:pt x="41" y="6"/>
                  </a:moveTo>
                  <a:cubicBezTo>
                    <a:pt x="40" y="4"/>
                    <a:pt x="40" y="2"/>
                    <a:pt x="3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6" y="4"/>
                    <a:pt x="15" y="6"/>
                  </a:cubicBezTo>
                  <a:cubicBezTo>
                    <a:pt x="10" y="18"/>
                    <a:pt x="0" y="31"/>
                    <a:pt x="5" y="51"/>
                  </a:cubicBezTo>
                  <a:cubicBezTo>
                    <a:pt x="9" y="71"/>
                    <a:pt x="14" y="92"/>
                    <a:pt x="14" y="92"/>
                  </a:cubicBezTo>
                  <a:cubicBezTo>
                    <a:pt x="14" y="92"/>
                    <a:pt x="29" y="96"/>
                    <a:pt x="43" y="92"/>
                  </a:cubicBezTo>
                  <a:cubicBezTo>
                    <a:pt x="43" y="92"/>
                    <a:pt x="47" y="71"/>
                    <a:pt x="52" y="51"/>
                  </a:cubicBezTo>
                  <a:cubicBezTo>
                    <a:pt x="57" y="31"/>
                    <a:pt x="47" y="18"/>
                    <a:pt x="41" y="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9" name="Freeform 392"/>
            <p:cNvSpPr>
              <a:spLocks/>
            </p:cNvSpPr>
            <p:nvPr/>
          </p:nvSpPr>
          <p:spPr bwMode="auto">
            <a:xfrm>
              <a:off x="1432310" y="939274"/>
              <a:ext cx="32067" cy="30299"/>
            </a:xfrm>
            <a:custGeom>
              <a:avLst/>
              <a:gdLst>
                <a:gd name="T0" fmla="*/ 17 w 23"/>
                <a:gd name="T1" fmla="*/ 21 h 21"/>
                <a:gd name="T2" fmla="*/ 23 w 23"/>
                <a:gd name="T3" fmla="*/ 14 h 21"/>
                <a:gd name="T4" fmla="*/ 15 w 23"/>
                <a:gd name="T5" fmla="*/ 6 h 21"/>
                <a:gd name="T6" fmla="*/ 4 w 23"/>
                <a:gd name="T7" fmla="*/ 6 h 21"/>
                <a:gd name="T8" fmla="*/ 7 w 23"/>
                <a:gd name="T9" fmla="*/ 16 h 21"/>
                <a:gd name="T10" fmla="*/ 17 w 23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17" y="21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1" y="13"/>
                    <a:pt x="19" y="10"/>
                    <a:pt x="15" y="6"/>
                  </a:cubicBezTo>
                  <a:cubicBezTo>
                    <a:pt x="9" y="0"/>
                    <a:pt x="5" y="5"/>
                    <a:pt x="4" y="6"/>
                  </a:cubicBezTo>
                  <a:cubicBezTo>
                    <a:pt x="3" y="7"/>
                    <a:pt x="0" y="12"/>
                    <a:pt x="7" y="16"/>
                  </a:cubicBezTo>
                  <a:cubicBezTo>
                    <a:pt x="12" y="19"/>
                    <a:pt x="16" y="20"/>
                    <a:pt x="17" y="2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Freeform 393"/>
            <p:cNvSpPr>
              <a:spLocks/>
            </p:cNvSpPr>
            <p:nvPr/>
          </p:nvSpPr>
          <p:spPr bwMode="auto">
            <a:xfrm>
              <a:off x="1460814" y="962444"/>
              <a:ext cx="10689" cy="12477"/>
            </a:xfrm>
            <a:custGeom>
              <a:avLst/>
              <a:gdLst>
                <a:gd name="T0" fmla="*/ 0 w 8"/>
                <a:gd name="T1" fmla="*/ 7 h 9"/>
                <a:gd name="T2" fmla="*/ 3 w 8"/>
                <a:gd name="T3" fmla="*/ 9 h 9"/>
                <a:gd name="T4" fmla="*/ 8 w 8"/>
                <a:gd name="T5" fmla="*/ 2 h 9"/>
                <a:gd name="T6" fmla="*/ 5 w 8"/>
                <a:gd name="T7" fmla="*/ 0 h 9"/>
                <a:gd name="T8" fmla="*/ 0 w 8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7"/>
                  </a:moveTo>
                  <a:cubicBezTo>
                    <a:pt x="1" y="7"/>
                    <a:pt x="2" y="8"/>
                    <a:pt x="3" y="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Freeform 394"/>
            <p:cNvSpPr>
              <a:spLocks/>
            </p:cNvSpPr>
            <p:nvPr/>
          </p:nvSpPr>
          <p:spPr bwMode="auto">
            <a:xfrm>
              <a:off x="1466158" y="966008"/>
              <a:ext cx="60570" cy="51687"/>
            </a:xfrm>
            <a:custGeom>
              <a:avLst/>
              <a:gdLst>
                <a:gd name="T0" fmla="*/ 9 w 44"/>
                <a:gd name="T1" fmla="*/ 1 h 37"/>
                <a:gd name="T2" fmla="*/ 6 w 44"/>
                <a:gd name="T3" fmla="*/ 0 h 37"/>
                <a:gd name="T4" fmla="*/ 0 w 44"/>
                <a:gd name="T5" fmla="*/ 9 h 37"/>
                <a:gd name="T6" fmla="*/ 1 w 44"/>
                <a:gd name="T7" fmla="*/ 12 h 37"/>
                <a:gd name="T8" fmla="*/ 16 w 44"/>
                <a:gd name="T9" fmla="*/ 29 h 37"/>
                <a:gd name="T10" fmla="*/ 35 w 44"/>
                <a:gd name="T11" fmla="*/ 37 h 37"/>
                <a:gd name="T12" fmla="*/ 44 w 44"/>
                <a:gd name="T13" fmla="*/ 25 h 37"/>
                <a:gd name="T14" fmla="*/ 30 w 44"/>
                <a:gd name="T15" fmla="*/ 10 h 37"/>
                <a:gd name="T16" fmla="*/ 9 w 44"/>
                <a:gd name="T1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7">
                  <a:moveTo>
                    <a:pt x="9" y="1"/>
                  </a:moveTo>
                  <a:cubicBezTo>
                    <a:pt x="8" y="1"/>
                    <a:pt x="7" y="1"/>
                    <a:pt x="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4" y="17"/>
                    <a:pt x="7" y="25"/>
                    <a:pt x="16" y="29"/>
                  </a:cubicBezTo>
                  <a:cubicBezTo>
                    <a:pt x="26" y="33"/>
                    <a:pt x="35" y="37"/>
                    <a:pt x="35" y="37"/>
                  </a:cubicBezTo>
                  <a:cubicBezTo>
                    <a:pt x="35" y="37"/>
                    <a:pt x="41" y="32"/>
                    <a:pt x="44" y="25"/>
                  </a:cubicBezTo>
                  <a:cubicBezTo>
                    <a:pt x="44" y="25"/>
                    <a:pt x="37" y="18"/>
                    <a:pt x="30" y="10"/>
                  </a:cubicBezTo>
                  <a:cubicBezTo>
                    <a:pt x="23" y="2"/>
                    <a:pt x="15" y="2"/>
                    <a:pt x="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Freeform 395"/>
            <p:cNvSpPr>
              <a:spLocks/>
            </p:cNvSpPr>
            <p:nvPr/>
          </p:nvSpPr>
          <p:spPr bwMode="auto">
            <a:xfrm>
              <a:off x="1264851" y="2117376"/>
              <a:ext cx="28504" cy="32081"/>
            </a:xfrm>
            <a:custGeom>
              <a:avLst/>
              <a:gdLst>
                <a:gd name="T0" fmla="*/ 13 w 20"/>
                <a:gd name="T1" fmla="*/ 23 h 23"/>
                <a:gd name="T2" fmla="*/ 20 w 20"/>
                <a:gd name="T3" fmla="*/ 18 h 23"/>
                <a:gd name="T4" fmla="*/ 16 w 20"/>
                <a:gd name="T5" fmla="*/ 8 h 23"/>
                <a:gd name="T6" fmla="*/ 6 w 20"/>
                <a:gd name="T7" fmla="*/ 3 h 23"/>
                <a:gd name="T8" fmla="*/ 5 w 20"/>
                <a:gd name="T9" fmla="*/ 14 h 23"/>
                <a:gd name="T10" fmla="*/ 13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3" y="23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8" y="13"/>
                    <a:pt x="16" y="8"/>
                  </a:cubicBezTo>
                  <a:cubicBezTo>
                    <a:pt x="13" y="0"/>
                    <a:pt x="8" y="3"/>
                    <a:pt x="6" y="3"/>
                  </a:cubicBezTo>
                  <a:cubicBezTo>
                    <a:pt x="5" y="4"/>
                    <a:pt x="0" y="8"/>
                    <a:pt x="5" y="14"/>
                  </a:cubicBezTo>
                  <a:cubicBezTo>
                    <a:pt x="9" y="18"/>
                    <a:pt x="11" y="21"/>
                    <a:pt x="13" y="2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Freeform 396"/>
            <p:cNvSpPr>
              <a:spLocks/>
            </p:cNvSpPr>
            <p:nvPr/>
          </p:nvSpPr>
          <p:spPr bwMode="auto">
            <a:xfrm>
              <a:off x="1286229" y="2145893"/>
              <a:ext cx="12470" cy="10694"/>
            </a:xfrm>
            <a:custGeom>
              <a:avLst/>
              <a:gdLst>
                <a:gd name="T0" fmla="*/ 0 w 10"/>
                <a:gd name="T1" fmla="*/ 4 h 8"/>
                <a:gd name="T2" fmla="*/ 2 w 10"/>
                <a:gd name="T3" fmla="*/ 8 h 8"/>
                <a:gd name="T4" fmla="*/ 10 w 10"/>
                <a:gd name="T5" fmla="*/ 3 h 8"/>
                <a:gd name="T6" fmla="*/ 8 w 10"/>
                <a:gd name="T7" fmla="*/ 0 h 8"/>
                <a:gd name="T8" fmla="*/ 0 w 10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1" y="5"/>
                    <a:pt x="1" y="6"/>
                    <a:pt x="2" y="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8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Freeform 397"/>
            <p:cNvSpPr>
              <a:spLocks/>
            </p:cNvSpPr>
            <p:nvPr/>
          </p:nvSpPr>
          <p:spPr bwMode="auto">
            <a:xfrm>
              <a:off x="1289792" y="2154805"/>
              <a:ext cx="44536" cy="62380"/>
            </a:xfrm>
            <a:custGeom>
              <a:avLst/>
              <a:gdLst>
                <a:gd name="T0" fmla="*/ 11 w 33"/>
                <a:gd name="T1" fmla="*/ 2 h 46"/>
                <a:gd name="T2" fmla="*/ 9 w 33"/>
                <a:gd name="T3" fmla="*/ 0 h 46"/>
                <a:gd name="T4" fmla="*/ 0 w 33"/>
                <a:gd name="T5" fmla="*/ 6 h 46"/>
                <a:gd name="T6" fmla="*/ 0 w 33"/>
                <a:gd name="T7" fmla="*/ 9 h 46"/>
                <a:gd name="T8" fmla="*/ 7 w 33"/>
                <a:gd name="T9" fmla="*/ 31 h 46"/>
                <a:gd name="T10" fmla="*/ 21 w 33"/>
                <a:gd name="T11" fmla="*/ 46 h 46"/>
                <a:gd name="T12" fmla="*/ 33 w 33"/>
                <a:gd name="T13" fmla="*/ 39 h 46"/>
                <a:gd name="T14" fmla="*/ 27 w 33"/>
                <a:gd name="T15" fmla="*/ 19 h 46"/>
                <a:gd name="T16" fmla="*/ 11 w 33"/>
                <a:gd name="T1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2"/>
                  </a:moveTo>
                  <a:cubicBezTo>
                    <a:pt x="10" y="2"/>
                    <a:pt x="10" y="1"/>
                    <a:pt x="9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5"/>
                    <a:pt x="0" y="23"/>
                    <a:pt x="7" y="31"/>
                  </a:cubicBezTo>
                  <a:cubicBezTo>
                    <a:pt x="14" y="38"/>
                    <a:pt x="21" y="46"/>
                    <a:pt x="21" y="46"/>
                  </a:cubicBezTo>
                  <a:cubicBezTo>
                    <a:pt x="21" y="46"/>
                    <a:pt x="28" y="44"/>
                    <a:pt x="33" y="39"/>
                  </a:cubicBezTo>
                  <a:cubicBezTo>
                    <a:pt x="33" y="39"/>
                    <a:pt x="30" y="29"/>
                    <a:pt x="27" y="19"/>
                  </a:cubicBezTo>
                  <a:cubicBezTo>
                    <a:pt x="24" y="9"/>
                    <a:pt x="17" y="6"/>
                    <a:pt x="11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Freeform 398"/>
            <p:cNvSpPr>
              <a:spLocks/>
            </p:cNvSpPr>
            <p:nvPr/>
          </p:nvSpPr>
          <p:spPr bwMode="auto">
            <a:xfrm>
              <a:off x="703684" y="1158497"/>
              <a:ext cx="3261891" cy="907193"/>
            </a:xfrm>
            <a:custGeom>
              <a:avLst/>
              <a:gdLst>
                <a:gd name="T0" fmla="*/ 0 w 2366"/>
                <a:gd name="T1" fmla="*/ 98 h 657"/>
                <a:gd name="T2" fmla="*/ 653 w 2366"/>
                <a:gd name="T3" fmla="*/ 162 h 657"/>
                <a:gd name="T4" fmla="*/ 1583 w 2366"/>
                <a:gd name="T5" fmla="*/ 380 h 657"/>
                <a:gd name="T6" fmla="*/ 2366 w 2366"/>
                <a:gd name="T7" fmla="*/ 405 h 657"/>
                <a:gd name="T8" fmla="*/ 2161 w 2366"/>
                <a:gd name="T9" fmla="*/ 529 h 657"/>
                <a:gd name="T10" fmla="*/ 1675 w 2366"/>
                <a:gd name="T11" fmla="*/ 476 h 657"/>
                <a:gd name="T12" fmla="*/ 896 w 2366"/>
                <a:gd name="T13" fmla="*/ 546 h 657"/>
                <a:gd name="T14" fmla="*/ 115 w 2366"/>
                <a:gd name="T15" fmla="*/ 286 h 657"/>
                <a:gd name="T16" fmla="*/ 0 w 2366"/>
                <a:gd name="T17" fmla="*/ 9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6" h="657">
                  <a:moveTo>
                    <a:pt x="0" y="98"/>
                  </a:moveTo>
                  <a:cubicBezTo>
                    <a:pt x="0" y="98"/>
                    <a:pt x="243" y="0"/>
                    <a:pt x="653" y="162"/>
                  </a:cubicBezTo>
                  <a:cubicBezTo>
                    <a:pt x="1062" y="324"/>
                    <a:pt x="1165" y="550"/>
                    <a:pt x="1583" y="380"/>
                  </a:cubicBezTo>
                  <a:cubicBezTo>
                    <a:pt x="2001" y="209"/>
                    <a:pt x="2366" y="405"/>
                    <a:pt x="2366" y="405"/>
                  </a:cubicBezTo>
                  <a:cubicBezTo>
                    <a:pt x="2366" y="405"/>
                    <a:pt x="2213" y="486"/>
                    <a:pt x="2161" y="529"/>
                  </a:cubicBezTo>
                  <a:cubicBezTo>
                    <a:pt x="2161" y="529"/>
                    <a:pt x="1860" y="407"/>
                    <a:pt x="1675" y="476"/>
                  </a:cubicBezTo>
                  <a:cubicBezTo>
                    <a:pt x="1427" y="568"/>
                    <a:pt x="1195" y="657"/>
                    <a:pt x="896" y="546"/>
                  </a:cubicBezTo>
                  <a:cubicBezTo>
                    <a:pt x="597" y="435"/>
                    <a:pt x="375" y="209"/>
                    <a:pt x="115" y="286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266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6" name="Freeform 399"/>
            <p:cNvSpPr>
              <a:spLocks/>
            </p:cNvSpPr>
            <p:nvPr/>
          </p:nvSpPr>
          <p:spPr bwMode="auto">
            <a:xfrm>
              <a:off x="885395" y="1285041"/>
              <a:ext cx="292163" cy="228135"/>
            </a:xfrm>
            <a:custGeom>
              <a:avLst/>
              <a:gdLst>
                <a:gd name="T0" fmla="*/ 212 w 212"/>
                <a:gd name="T1" fmla="*/ 10 h 165"/>
                <a:gd name="T2" fmla="*/ 171 w 212"/>
                <a:gd name="T3" fmla="*/ 5 h 165"/>
                <a:gd name="T4" fmla="*/ 160 w 212"/>
                <a:gd name="T5" fmla="*/ 67 h 165"/>
                <a:gd name="T6" fmla="*/ 151 w 212"/>
                <a:gd name="T7" fmla="*/ 119 h 165"/>
                <a:gd name="T8" fmla="*/ 151 w 212"/>
                <a:gd name="T9" fmla="*/ 119 h 165"/>
                <a:gd name="T10" fmla="*/ 140 w 212"/>
                <a:gd name="T11" fmla="*/ 67 h 165"/>
                <a:gd name="T12" fmla="*/ 124 w 212"/>
                <a:gd name="T13" fmla="*/ 1 h 165"/>
                <a:gd name="T14" fmla="*/ 95 w 212"/>
                <a:gd name="T15" fmla="*/ 0 h 165"/>
                <a:gd name="T16" fmla="*/ 75 w 212"/>
                <a:gd name="T17" fmla="*/ 68 h 165"/>
                <a:gd name="T18" fmla="*/ 62 w 212"/>
                <a:gd name="T19" fmla="*/ 119 h 165"/>
                <a:gd name="T20" fmla="*/ 61 w 212"/>
                <a:gd name="T21" fmla="*/ 119 h 165"/>
                <a:gd name="T22" fmla="*/ 54 w 212"/>
                <a:gd name="T23" fmla="*/ 68 h 165"/>
                <a:gd name="T24" fmla="*/ 42 w 212"/>
                <a:gd name="T25" fmla="*/ 1 h 165"/>
                <a:gd name="T26" fmla="*/ 0 w 212"/>
                <a:gd name="T27" fmla="*/ 3 h 165"/>
                <a:gd name="T28" fmla="*/ 38 w 212"/>
                <a:gd name="T29" fmla="*/ 160 h 165"/>
                <a:gd name="T30" fmla="*/ 81 w 212"/>
                <a:gd name="T31" fmla="*/ 157 h 165"/>
                <a:gd name="T32" fmla="*/ 94 w 212"/>
                <a:gd name="T33" fmla="*/ 108 h 165"/>
                <a:gd name="T34" fmla="*/ 106 w 212"/>
                <a:gd name="T35" fmla="*/ 60 h 165"/>
                <a:gd name="T36" fmla="*/ 106 w 212"/>
                <a:gd name="T37" fmla="*/ 60 h 165"/>
                <a:gd name="T38" fmla="*/ 116 w 212"/>
                <a:gd name="T39" fmla="*/ 108 h 165"/>
                <a:gd name="T40" fmla="*/ 127 w 212"/>
                <a:gd name="T41" fmla="*/ 158 h 165"/>
                <a:gd name="T42" fmla="*/ 175 w 212"/>
                <a:gd name="T43" fmla="*/ 165 h 165"/>
                <a:gd name="T44" fmla="*/ 212 w 212"/>
                <a:gd name="T45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65">
                  <a:moveTo>
                    <a:pt x="212" y="10"/>
                  </a:moveTo>
                  <a:cubicBezTo>
                    <a:pt x="199" y="8"/>
                    <a:pt x="185" y="6"/>
                    <a:pt x="171" y="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7" y="84"/>
                    <a:pt x="154" y="100"/>
                    <a:pt x="151" y="119"/>
                  </a:cubicBezTo>
                  <a:cubicBezTo>
                    <a:pt x="151" y="119"/>
                    <a:pt x="151" y="119"/>
                    <a:pt x="151" y="119"/>
                  </a:cubicBezTo>
                  <a:cubicBezTo>
                    <a:pt x="148" y="100"/>
                    <a:pt x="144" y="84"/>
                    <a:pt x="140" y="67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14" y="1"/>
                    <a:pt x="104" y="0"/>
                    <a:pt x="95" y="0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0" y="85"/>
                    <a:pt x="65" y="101"/>
                    <a:pt x="62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02"/>
                    <a:pt x="57" y="85"/>
                    <a:pt x="54" y="68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27" y="1"/>
                    <a:pt x="13" y="2"/>
                    <a:pt x="0" y="3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52" y="158"/>
                    <a:pt x="67" y="157"/>
                    <a:pt x="81" y="15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8" y="94"/>
                    <a:pt x="102" y="77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9" y="78"/>
                    <a:pt x="113" y="95"/>
                    <a:pt x="116" y="108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43" y="160"/>
                    <a:pt x="159" y="162"/>
                    <a:pt x="175" y="165"/>
                  </a:cubicBezTo>
                  <a:lnTo>
                    <a:pt x="212" y="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" name="Freeform 400"/>
            <p:cNvSpPr>
              <a:spLocks/>
            </p:cNvSpPr>
            <p:nvPr/>
          </p:nvSpPr>
          <p:spPr bwMode="auto">
            <a:xfrm>
              <a:off x="1182903" y="1308210"/>
              <a:ext cx="110452" cy="237047"/>
            </a:xfrm>
            <a:custGeom>
              <a:avLst/>
              <a:gdLst>
                <a:gd name="T0" fmla="*/ 0 w 80"/>
                <a:gd name="T1" fmla="*/ 158 h 171"/>
                <a:gd name="T2" fmla="*/ 43 w 80"/>
                <a:gd name="T3" fmla="*/ 171 h 171"/>
                <a:gd name="T4" fmla="*/ 80 w 80"/>
                <a:gd name="T5" fmla="*/ 8 h 171"/>
                <a:gd name="T6" fmla="*/ 38 w 80"/>
                <a:gd name="T7" fmla="*/ 0 h 171"/>
                <a:gd name="T8" fmla="*/ 0 w 80"/>
                <a:gd name="T9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1">
                  <a:moveTo>
                    <a:pt x="0" y="158"/>
                  </a:moveTo>
                  <a:cubicBezTo>
                    <a:pt x="15" y="162"/>
                    <a:pt x="29" y="166"/>
                    <a:pt x="43" y="171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66" y="5"/>
                    <a:pt x="52" y="2"/>
                    <a:pt x="3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" name="Freeform 401"/>
            <p:cNvSpPr>
              <a:spLocks/>
            </p:cNvSpPr>
            <p:nvPr/>
          </p:nvSpPr>
          <p:spPr bwMode="auto">
            <a:xfrm>
              <a:off x="1271977" y="1334945"/>
              <a:ext cx="272566" cy="301209"/>
            </a:xfrm>
            <a:custGeom>
              <a:avLst/>
              <a:gdLst>
                <a:gd name="T0" fmla="*/ 198 w 198"/>
                <a:gd name="T1" fmla="*/ 43 h 219"/>
                <a:gd name="T2" fmla="*/ 156 w 198"/>
                <a:gd name="T3" fmla="*/ 28 h 219"/>
                <a:gd name="T4" fmla="*/ 139 w 198"/>
                <a:gd name="T5" fmla="*/ 80 h 219"/>
                <a:gd name="T6" fmla="*/ 117 w 198"/>
                <a:gd name="T7" fmla="*/ 150 h 219"/>
                <a:gd name="T8" fmla="*/ 117 w 198"/>
                <a:gd name="T9" fmla="*/ 150 h 219"/>
                <a:gd name="T10" fmla="*/ 109 w 198"/>
                <a:gd name="T11" fmla="*/ 98 h 219"/>
                <a:gd name="T12" fmla="*/ 97 w 198"/>
                <a:gd name="T13" fmla="*/ 9 h 219"/>
                <a:gd name="T14" fmla="*/ 61 w 198"/>
                <a:gd name="T15" fmla="*/ 0 h 219"/>
                <a:gd name="T16" fmla="*/ 0 w 198"/>
                <a:gd name="T17" fmla="*/ 159 h 219"/>
                <a:gd name="T18" fmla="*/ 40 w 198"/>
                <a:gd name="T19" fmla="*/ 176 h 219"/>
                <a:gd name="T20" fmla="*/ 52 w 198"/>
                <a:gd name="T21" fmla="*/ 141 h 219"/>
                <a:gd name="T22" fmla="*/ 74 w 198"/>
                <a:gd name="T23" fmla="*/ 72 h 219"/>
                <a:gd name="T24" fmla="*/ 75 w 198"/>
                <a:gd name="T25" fmla="*/ 72 h 219"/>
                <a:gd name="T26" fmla="*/ 81 w 198"/>
                <a:gd name="T27" fmla="*/ 126 h 219"/>
                <a:gd name="T28" fmla="*/ 93 w 198"/>
                <a:gd name="T29" fmla="*/ 200 h 219"/>
                <a:gd name="T30" fmla="*/ 130 w 198"/>
                <a:gd name="T31" fmla="*/ 219 h 219"/>
                <a:gd name="T32" fmla="*/ 198 w 198"/>
                <a:gd name="T33" fmla="*/ 4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219">
                  <a:moveTo>
                    <a:pt x="198" y="43"/>
                  </a:moveTo>
                  <a:cubicBezTo>
                    <a:pt x="184" y="37"/>
                    <a:pt x="170" y="33"/>
                    <a:pt x="156" y="28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29" y="107"/>
                    <a:pt x="122" y="134"/>
                    <a:pt x="117" y="150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5" y="135"/>
                    <a:pt x="112" y="112"/>
                    <a:pt x="109" y="98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85" y="6"/>
                    <a:pt x="73" y="3"/>
                    <a:pt x="61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3" y="164"/>
                    <a:pt x="26" y="170"/>
                    <a:pt x="40" y="176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63" y="111"/>
                    <a:pt x="70" y="88"/>
                    <a:pt x="74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88"/>
                    <a:pt x="78" y="110"/>
                    <a:pt x="81" y="126"/>
                  </a:cubicBezTo>
                  <a:cubicBezTo>
                    <a:pt x="93" y="200"/>
                    <a:pt x="93" y="200"/>
                    <a:pt x="93" y="200"/>
                  </a:cubicBezTo>
                  <a:cubicBezTo>
                    <a:pt x="105" y="206"/>
                    <a:pt x="118" y="213"/>
                    <a:pt x="130" y="219"/>
                  </a:cubicBezTo>
                  <a:lnTo>
                    <a:pt x="198" y="43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" name="Freeform 402"/>
            <p:cNvSpPr>
              <a:spLocks/>
            </p:cNvSpPr>
            <p:nvPr/>
          </p:nvSpPr>
          <p:spPr bwMode="auto">
            <a:xfrm>
              <a:off x="1471503" y="1411584"/>
              <a:ext cx="304633" cy="331508"/>
            </a:xfrm>
            <a:custGeom>
              <a:avLst/>
              <a:gdLst>
                <a:gd name="T0" fmla="*/ 221 w 221"/>
                <a:gd name="T1" fmla="*/ 60 h 241"/>
                <a:gd name="T2" fmla="*/ 178 w 221"/>
                <a:gd name="T3" fmla="*/ 40 h 241"/>
                <a:gd name="T4" fmla="*/ 151 w 221"/>
                <a:gd name="T5" fmla="*/ 102 h 241"/>
                <a:gd name="T6" fmla="*/ 121 w 221"/>
                <a:gd name="T7" fmla="*/ 172 h 241"/>
                <a:gd name="T8" fmla="*/ 120 w 221"/>
                <a:gd name="T9" fmla="*/ 171 h 241"/>
                <a:gd name="T10" fmla="*/ 119 w 221"/>
                <a:gd name="T11" fmla="*/ 117 h 241"/>
                <a:gd name="T12" fmla="*/ 122 w 221"/>
                <a:gd name="T13" fmla="*/ 15 h 241"/>
                <a:gd name="T14" fmla="*/ 88 w 221"/>
                <a:gd name="T15" fmla="*/ 1 h 241"/>
                <a:gd name="T16" fmla="*/ 85 w 221"/>
                <a:gd name="T17" fmla="*/ 0 h 241"/>
                <a:gd name="T18" fmla="*/ 0 w 221"/>
                <a:gd name="T19" fmla="*/ 171 h 241"/>
                <a:gd name="T20" fmla="*/ 37 w 221"/>
                <a:gd name="T21" fmla="*/ 191 h 241"/>
                <a:gd name="T22" fmla="*/ 55 w 221"/>
                <a:gd name="T23" fmla="*/ 155 h 241"/>
                <a:gd name="T24" fmla="*/ 86 w 221"/>
                <a:gd name="T25" fmla="*/ 86 h 241"/>
                <a:gd name="T26" fmla="*/ 86 w 221"/>
                <a:gd name="T27" fmla="*/ 87 h 241"/>
                <a:gd name="T28" fmla="*/ 86 w 221"/>
                <a:gd name="T29" fmla="*/ 142 h 241"/>
                <a:gd name="T30" fmla="*/ 88 w 221"/>
                <a:gd name="T31" fmla="*/ 219 h 241"/>
                <a:gd name="T32" fmla="*/ 128 w 221"/>
                <a:gd name="T33" fmla="*/ 241 h 241"/>
                <a:gd name="T34" fmla="*/ 221 w 221"/>
                <a:gd name="T35" fmla="*/ 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1" h="241">
                  <a:moveTo>
                    <a:pt x="221" y="60"/>
                  </a:moveTo>
                  <a:cubicBezTo>
                    <a:pt x="207" y="53"/>
                    <a:pt x="193" y="47"/>
                    <a:pt x="178" y="40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38" y="129"/>
                    <a:pt x="128" y="156"/>
                    <a:pt x="121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1" y="156"/>
                    <a:pt x="120" y="131"/>
                    <a:pt x="119" y="117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11" y="10"/>
                    <a:pt x="99" y="5"/>
                    <a:pt x="88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2" y="178"/>
                    <a:pt x="25" y="185"/>
                    <a:pt x="37" y="191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70" y="125"/>
                    <a:pt x="80" y="102"/>
                    <a:pt x="86" y="86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5" y="102"/>
                    <a:pt x="85" y="126"/>
                    <a:pt x="86" y="142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102" y="226"/>
                    <a:pt x="115" y="233"/>
                    <a:pt x="128" y="241"/>
                  </a:cubicBezTo>
                  <a:lnTo>
                    <a:pt x="221" y="6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" name="Freeform 403"/>
            <p:cNvSpPr>
              <a:spLocks/>
            </p:cNvSpPr>
            <p:nvPr/>
          </p:nvSpPr>
          <p:spPr bwMode="auto">
            <a:xfrm>
              <a:off x="1683498" y="1511393"/>
              <a:ext cx="251189" cy="315468"/>
            </a:xfrm>
            <a:custGeom>
              <a:avLst/>
              <a:gdLst>
                <a:gd name="T0" fmla="*/ 169 w 182"/>
                <a:gd name="T1" fmla="*/ 74 h 229"/>
                <a:gd name="T2" fmla="*/ 182 w 182"/>
                <a:gd name="T3" fmla="*/ 49 h 229"/>
                <a:gd name="T4" fmla="*/ 91 w 182"/>
                <a:gd name="T5" fmla="*/ 0 h 229"/>
                <a:gd name="T6" fmla="*/ 0 w 182"/>
                <a:gd name="T7" fmla="*/ 182 h 229"/>
                <a:gd name="T8" fmla="*/ 94 w 182"/>
                <a:gd name="T9" fmla="*/ 229 h 229"/>
                <a:gd name="T10" fmla="*/ 112 w 182"/>
                <a:gd name="T11" fmla="*/ 194 h 229"/>
                <a:gd name="T12" fmla="*/ 58 w 182"/>
                <a:gd name="T13" fmla="*/ 169 h 229"/>
                <a:gd name="T14" fmla="*/ 85 w 182"/>
                <a:gd name="T15" fmla="*/ 117 h 229"/>
                <a:gd name="T16" fmla="*/ 132 w 182"/>
                <a:gd name="T17" fmla="*/ 140 h 229"/>
                <a:gd name="T18" fmla="*/ 143 w 182"/>
                <a:gd name="T19" fmla="*/ 117 h 229"/>
                <a:gd name="T20" fmla="*/ 95 w 182"/>
                <a:gd name="T21" fmla="*/ 95 h 229"/>
                <a:gd name="T22" fmla="*/ 119 w 182"/>
                <a:gd name="T23" fmla="*/ 50 h 229"/>
                <a:gd name="T24" fmla="*/ 169 w 182"/>
                <a:gd name="T25" fmla="*/ 7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229">
                  <a:moveTo>
                    <a:pt x="169" y="74"/>
                  </a:moveTo>
                  <a:cubicBezTo>
                    <a:pt x="182" y="49"/>
                    <a:pt x="182" y="49"/>
                    <a:pt x="182" y="49"/>
                  </a:cubicBezTo>
                  <a:cubicBezTo>
                    <a:pt x="154" y="33"/>
                    <a:pt x="123" y="16"/>
                    <a:pt x="91" y="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31" y="198"/>
                    <a:pt x="62" y="214"/>
                    <a:pt x="94" y="229"/>
                  </a:cubicBezTo>
                  <a:cubicBezTo>
                    <a:pt x="112" y="194"/>
                    <a:pt x="112" y="194"/>
                    <a:pt x="112" y="194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119" y="50"/>
                    <a:pt x="119" y="50"/>
                    <a:pt x="119" y="50"/>
                  </a:cubicBezTo>
                  <a:lnTo>
                    <a:pt x="169" y="7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1" name="Freeform 404"/>
            <p:cNvSpPr>
              <a:spLocks noEditPoints="1"/>
            </p:cNvSpPr>
            <p:nvPr/>
          </p:nvSpPr>
          <p:spPr bwMode="auto">
            <a:xfrm>
              <a:off x="1850957" y="1596943"/>
              <a:ext cx="245844" cy="315468"/>
            </a:xfrm>
            <a:custGeom>
              <a:avLst/>
              <a:gdLst>
                <a:gd name="T0" fmla="*/ 171 w 179"/>
                <a:gd name="T1" fmla="*/ 54 h 230"/>
                <a:gd name="T2" fmla="*/ 123 w 179"/>
                <a:gd name="T3" fmla="*/ 19 h 230"/>
                <a:gd name="T4" fmla="*/ 81 w 179"/>
                <a:gd name="T5" fmla="*/ 0 h 230"/>
                <a:gd name="T6" fmla="*/ 0 w 179"/>
                <a:gd name="T7" fmla="*/ 179 h 230"/>
                <a:gd name="T8" fmla="*/ 36 w 179"/>
                <a:gd name="T9" fmla="*/ 196 h 230"/>
                <a:gd name="T10" fmla="*/ 77 w 179"/>
                <a:gd name="T11" fmla="*/ 107 h 230"/>
                <a:gd name="T12" fmla="*/ 83 w 179"/>
                <a:gd name="T13" fmla="*/ 109 h 230"/>
                <a:gd name="T14" fmla="*/ 95 w 179"/>
                <a:gd name="T15" fmla="*/ 139 h 230"/>
                <a:gd name="T16" fmla="*/ 80 w 179"/>
                <a:gd name="T17" fmla="*/ 217 h 230"/>
                <a:gd name="T18" fmla="*/ 123 w 179"/>
                <a:gd name="T19" fmla="*/ 230 h 230"/>
                <a:gd name="T20" fmla="*/ 132 w 179"/>
                <a:gd name="T21" fmla="*/ 152 h 230"/>
                <a:gd name="T22" fmla="*/ 121 w 179"/>
                <a:gd name="T23" fmla="*/ 116 h 230"/>
                <a:gd name="T24" fmla="*/ 121 w 179"/>
                <a:gd name="T25" fmla="*/ 116 h 230"/>
                <a:gd name="T26" fmla="*/ 166 w 179"/>
                <a:gd name="T27" fmla="*/ 92 h 230"/>
                <a:gd name="T28" fmla="*/ 171 w 179"/>
                <a:gd name="T29" fmla="*/ 54 h 230"/>
                <a:gd name="T30" fmla="*/ 126 w 179"/>
                <a:gd name="T31" fmla="*/ 83 h 230"/>
                <a:gd name="T32" fmla="*/ 93 w 179"/>
                <a:gd name="T33" fmla="*/ 91 h 230"/>
                <a:gd name="T34" fmla="*/ 86 w 179"/>
                <a:gd name="T35" fmla="*/ 88 h 230"/>
                <a:gd name="T36" fmla="*/ 103 w 179"/>
                <a:gd name="T37" fmla="*/ 51 h 230"/>
                <a:gd name="T38" fmla="*/ 112 w 179"/>
                <a:gd name="T39" fmla="*/ 54 h 230"/>
                <a:gd name="T40" fmla="*/ 126 w 179"/>
                <a:gd name="T41" fmla="*/ 8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230">
                  <a:moveTo>
                    <a:pt x="171" y="54"/>
                  </a:moveTo>
                  <a:cubicBezTo>
                    <a:pt x="162" y="41"/>
                    <a:pt x="143" y="28"/>
                    <a:pt x="123" y="19"/>
                  </a:cubicBezTo>
                  <a:cubicBezTo>
                    <a:pt x="109" y="13"/>
                    <a:pt x="94" y="4"/>
                    <a:pt x="81" y="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95" y="115"/>
                    <a:pt x="99" y="122"/>
                    <a:pt x="95" y="139"/>
                  </a:cubicBezTo>
                  <a:cubicBezTo>
                    <a:pt x="91" y="154"/>
                    <a:pt x="83" y="193"/>
                    <a:pt x="80" y="217"/>
                  </a:cubicBezTo>
                  <a:cubicBezTo>
                    <a:pt x="123" y="230"/>
                    <a:pt x="123" y="230"/>
                    <a:pt x="123" y="230"/>
                  </a:cubicBezTo>
                  <a:cubicBezTo>
                    <a:pt x="126" y="204"/>
                    <a:pt x="130" y="167"/>
                    <a:pt x="132" y="152"/>
                  </a:cubicBezTo>
                  <a:cubicBezTo>
                    <a:pt x="135" y="136"/>
                    <a:pt x="132" y="126"/>
                    <a:pt x="121" y="116"/>
                  </a:cubicBezTo>
                  <a:cubicBezTo>
                    <a:pt x="121" y="116"/>
                    <a:pt x="121" y="116"/>
                    <a:pt x="121" y="116"/>
                  </a:cubicBezTo>
                  <a:cubicBezTo>
                    <a:pt x="143" y="119"/>
                    <a:pt x="159" y="105"/>
                    <a:pt x="166" y="92"/>
                  </a:cubicBezTo>
                  <a:cubicBezTo>
                    <a:pt x="171" y="81"/>
                    <a:pt x="179" y="66"/>
                    <a:pt x="171" y="54"/>
                  </a:cubicBezTo>
                  <a:close/>
                  <a:moveTo>
                    <a:pt x="126" y="83"/>
                  </a:moveTo>
                  <a:cubicBezTo>
                    <a:pt x="121" y="94"/>
                    <a:pt x="108" y="98"/>
                    <a:pt x="93" y="91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5" y="51"/>
                    <a:pt x="109" y="52"/>
                    <a:pt x="112" y="54"/>
                  </a:cubicBezTo>
                  <a:cubicBezTo>
                    <a:pt x="128" y="62"/>
                    <a:pt x="131" y="72"/>
                    <a:pt x="126" y="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742" name="任意多边形 429"/>
          <p:cNvGrpSpPr>
            <a:grpSpLocks/>
          </p:cNvGrpSpPr>
          <p:nvPr/>
        </p:nvGrpSpPr>
        <p:grpSpPr bwMode="auto">
          <a:xfrm>
            <a:off x="6767379" y="1616087"/>
            <a:ext cx="1530350" cy="968375"/>
            <a:chOff x="0" y="0"/>
            <a:chExt cx="964" cy="610"/>
          </a:xfrm>
        </p:grpSpPr>
        <p:pic>
          <p:nvPicPr>
            <p:cNvPr id="22743" name="任意多边形 4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4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44" name="Text Box 216"/>
            <p:cNvSpPr txBox="1">
              <a:spLocks noChangeArrowheads="1"/>
            </p:cNvSpPr>
            <p:nvPr/>
          </p:nvSpPr>
          <p:spPr bwMode="auto">
            <a:xfrm>
              <a:off x="15" y="9"/>
              <a:ext cx="936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2pPr>
              <a:lvl3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3pPr>
              <a:lvl4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4pPr>
              <a:lvl5pPr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3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</a:defRPr>
              </a:lvl9pPr>
            </a:lstStyle>
            <a:p>
              <a:pPr algn="ctr" defTabSz="914400" eaLnBrk="1" hangingPunct="1"/>
              <a:r>
                <a:rPr lang="en-US" altLang="zh-CN" sz="2200" b="1" dirty="0">
                  <a:solidFill>
                    <a:srgbClr val="266874"/>
                  </a:solidFill>
                  <a:latin typeface="Calibri" pitchFamily="34" charset="0"/>
                  <a:ea typeface="方正兰亭特黑简体"/>
                  <a:cs typeface="方正兰亭特黑简体"/>
                </a:rPr>
                <a:t>BACK</a:t>
              </a:r>
            </a:p>
            <a:p>
              <a:pPr algn="ctr" defTabSz="914400" eaLnBrk="1" hangingPunct="1"/>
              <a:r>
                <a:rPr lang="en-US" altLang="zh-CN" sz="2200" b="1" dirty="0">
                  <a:solidFill>
                    <a:srgbClr val="266874"/>
                  </a:solidFill>
                  <a:latin typeface="Calibri" pitchFamily="34" charset="0"/>
                  <a:ea typeface="方正兰亭特黑简体"/>
                  <a:cs typeface="方正兰亭特黑简体"/>
                </a:rPr>
                <a:t>GROUND</a:t>
              </a:r>
              <a:endParaRPr lang="zh-CN" altLang="en-US" sz="2200" b="1" dirty="0">
                <a:solidFill>
                  <a:srgbClr val="266874"/>
                </a:solidFill>
                <a:latin typeface="Calibri" pitchFamily="34" charset="0"/>
                <a:ea typeface="方正兰亭特黑简体"/>
                <a:cs typeface="方正兰亭特黑简体"/>
              </a:endParaRPr>
            </a:p>
          </p:txBody>
        </p:sp>
      </p:grpSp>
      <p:sp>
        <p:nvSpPr>
          <p:cNvPr id="22746" name="矩形 431"/>
          <p:cNvSpPr>
            <a:spLocks noChangeArrowheads="1"/>
          </p:cNvSpPr>
          <p:nvPr/>
        </p:nvSpPr>
        <p:spPr bwMode="auto">
          <a:xfrm>
            <a:off x="4400972" y="1833506"/>
            <a:ext cx="11320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</a:rPr>
              <a:t>SCENE</a:t>
            </a:r>
            <a:endParaRPr lang="zh-CN" altLang="en-US" sz="9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747" name="矩形 432"/>
          <p:cNvSpPr>
            <a:spLocks noChangeArrowheads="1"/>
          </p:cNvSpPr>
          <p:nvPr/>
        </p:nvSpPr>
        <p:spPr bwMode="auto">
          <a:xfrm>
            <a:off x="5655248" y="1809176"/>
            <a:ext cx="1287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zh-CN" altLang="en-US" sz="9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750" name="矩形 55"/>
          <p:cNvSpPr>
            <a:spLocks noChangeArrowheads="1"/>
          </p:cNvSpPr>
          <p:nvPr/>
        </p:nvSpPr>
        <p:spPr bwMode="auto">
          <a:xfrm>
            <a:off x="4070217" y="3081350"/>
            <a:ext cx="1412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5 LEVELS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SEVERAL SCENES</a:t>
            </a:r>
            <a:endParaRPr lang="zh-CN" altLang="en-US" sz="28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2751" name="矩形 55"/>
          <p:cNvSpPr>
            <a:spLocks noChangeArrowheads="1"/>
          </p:cNvSpPr>
          <p:nvPr/>
        </p:nvSpPr>
        <p:spPr bwMode="auto">
          <a:xfrm>
            <a:off x="5432292" y="3081350"/>
            <a:ext cx="14144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One Hero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Many Objects(</a:t>
            </a:r>
            <a:r>
              <a:rPr lang="en-US" altLang="zh-CN" sz="1600" dirty="0" err="1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Cloud,Stone,etc</a:t>
            </a:r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Enemy or Helper?</a:t>
            </a:r>
            <a:endParaRPr lang="zh-CN" altLang="en-US" sz="28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  <p:sp>
        <p:nvSpPr>
          <p:cNvPr id="22752" name="矩形 55"/>
          <p:cNvSpPr>
            <a:spLocks noChangeArrowheads="1"/>
          </p:cNvSpPr>
          <p:nvPr/>
        </p:nvSpPr>
        <p:spPr bwMode="auto">
          <a:xfrm>
            <a:off x="6794367" y="3081350"/>
            <a:ext cx="1414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Music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ea typeface="方正兰亭超细黑简体" pitchFamily="2" charset="-122"/>
              </a:rPr>
              <a:t>Textures</a:t>
            </a:r>
            <a:endParaRPr lang="zh-CN" altLang="en-US" sz="3200" dirty="0">
              <a:solidFill>
                <a:schemeClr val="bg1"/>
              </a:solidFill>
              <a:latin typeface="Calibri" pitchFamily="34" charset="0"/>
              <a:ea typeface="方正兰亭超细黑简体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Pages>0</Pages>
  <Words>227</Words>
  <Characters>0</Characters>
  <Application>Microsoft Office PowerPoint</Application>
  <DocSecurity>0</DocSecurity>
  <PresentationFormat>全屏显示(16:9)</PresentationFormat>
  <Lines>0</Lines>
  <Paragraphs>69</Paragraphs>
  <Slides>15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Adobe Gothic Std B</vt:lpstr>
      <vt:lpstr>Roboto</vt:lpstr>
      <vt:lpstr>方正兰亭超细黑简体</vt:lpstr>
      <vt:lpstr>方正兰亭黑_GBK</vt:lpstr>
      <vt:lpstr>方正兰亭特黑简体</vt:lpstr>
      <vt:lpstr>方正兰亭中黑_GBK</vt:lpstr>
      <vt:lpstr>华文中宋</vt:lpstr>
      <vt:lpstr>迷你简菱心</vt:lpstr>
      <vt:lpstr>微软雅黑</vt:lpstr>
      <vt:lpstr>Arial</vt:lpstr>
      <vt:lpstr>Calibri</vt:lpstr>
      <vt:lpstr>Segoe UI Black</vt:lpstr>
      <vt:lpstr>Segoe UI Historic</vt:lpstr>
      <vt:lpstr>Office 主题</vt:lpstr>
      <vt:lpstr>1_Office 主题</vt:lpstr>
      <vt:lpstr>5_Office 主题</vt:lpstr>
      <vt:lpstr>6_Office 主题</vt:lpstr>
      <vt:lpstr>7_Office 主题</vt:lpstr>
      <vt:lpstr>8_Office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熊猫设计出品</dc:creator>
  <cp:lastModifiedBy>GXQ</cp:lastModifiedBy>
  <cp:revision>150</cp:revision>
  <dcterms:created xsi:type="dcterms:W3CDTF">2015-07-26T06:25:23Z</dcterms:created>
  <dcterms:modified xsi:type="dcterms:W3CDTF">2018-07-24T05:01:29Z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