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0" r:id="rId5"/>
  </p:sldMasterIdLst>
  <p:notesMasterIdLst>
    <p:notesMasterId r:id="rId20"/>
  </p:notesMasterIdLst>
  <p:sldIdLst>
    <p:sldId id="261" r:id="rId6"/>
    <p:sldId id="260" r:id="rId7"/>
    <p:sldId id="256" r:id="rId8"/>
    <p:sldId id="258" r:id="rId9"/>
    <p:sldId id="257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EEB5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94643" autoAdjust="0"/>
  </p:normalViewPr>
  <p:slideViewPr>
    <p:cSldViewPr snapToGrid="0">
      <p:cViewPr>
        <p:scale>
          <a:sx n="70" d="100"/>
          <a:sy n="70" d="100"/>
        </p:scale>
        <p:origin x="-129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2CFBB0-DD5F-42E1-83CB-FDC525EF76E7}" type="doc">
      <dgm:prSet loTypeId="urn:microsoft.com/office/officeart/2005/8/layout/vList2" loCatId="list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E519E9-D79F-413C-A5ED-B0A5F651DA3F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>
          <a:sp3d extrusionH="28000" prstMaterial="matte"/>
        </a:bodyPr>
        <a:lstStyle/>
        <a:p>
          <a:pPr algn="ctr" rtl="0"/>
          <a:r>
            <a:rPr lang="en-US" sz="4400" b="1" dirty="0" err="1" smtClean="0">
              <a:latin typeface="Bernard MT Condensed" panose="02050806060905020404" pitchFamily="18" charset="0"/>
            </a:rPr>
            <a:t>Sekian</a:t>
          </a:r>
          <a:r>
            <a:rPr lang="en-US" sz="4400" b="1" dirty="0" smtClean="0">
              <a:latin typeface="Bernard MT Condensed" panose="02050806060905020404" pitchFamily="18" charset="0"/>
            </a:rPr>
            <a:t> , </a:t>
          </a:r>
          <a:r>
            <a:rPr lang="en-US" sz="4400" b="1" dirty="0" err="1" smtClean="0">
              <a:latin typeface="Bernard MT Condensed" panose="02050806060905020404" pitchFamily="18" charset="0"/>
            </a:rPr>
            <a:t>Terima</a:t>
          </a:r>
          <a:r>
            <a:rPr lang="en-US" sz="4400" b="1" dirty="0" smtClean="0">
              <a:latin typeface="Bernard MT Condensed" panose="02050806060905020404" pitchFamily="18" charset="0"/>
            </a:rPr>
            <a:t> </a:t>
          </a:r>
          <a:r>
            <a:rPr lang="en-US" sz="4400" b="1" dirty="0" err="1" smtClean="0">
              <a:latin typeface="Bernard MT Condensed" panose="02050806060905020404" pitchFamily="18" charset="0"/>
            </a:rPr>
            <a:t>Kasih</a:t>
          </a:r>
          <a:r>
            <a:rPr lang="en-US" sz="4400" b="1" dirty="0" smtClean="0">
              <a:latin typeface="Bernard MT Condensed" panose="02050806060905020404" pitchFamily="18" charset="0"/>
            </a:rPr>
            <a:t> .</a:t>
          </a:r>
          <a:endParaRPr lang="en-US" sz="4400" dirty="0">
            <a:latin typeface="Bernard MT Condensed" panose="02050806060905020404" pitchFamily="18" charset="0"/>
          </a:endParaRPr>
        </a:p>
      </dgm:t>
    </dgm:pt>
    <dgm:pt modelId="{909B09B7-1C4A-4036-B017-8C0E74EE29CA}" type="parTrans" cxnId="{135760A5-C632-4BED-AEAC-7365A0DD6FFF}">
      <dgm:prSet/>
      <dgm:spPr/>
      <dgm:t>
        <a:bodyPr/>
        <a:lstStyle/>
        <a:p>
          <a:endParaRPr lang="en-US"/>
        </a:p>
      </dgm:t>
    </dgm:pt>
    <dgm:pt modelId="{C1611CE3-29F7-4A0A-BFAB-7293DC98053C}" type="sibTrans" cxnId="{135760A5-C632-4BED-AEAC-7365A0DD6FFF}">
      <dgm:prSet/>
      <dgm:spPr/>
      <dgm:t>
        <a:bodyPr/>
        <a:lstStyle/>
        <a:p>
          <a:endParaRPr lang="en-US"/>
        </a:p>
      </dgm:t>
    </dgm:pt>
    <dgm:pt modelId="{94E9D1D6-01E3-4F3A-935A-D2ED8CB24707}" type="pres">
      <dgm:prSet presAssocID="{4C2CFBB0-DD5F-42E1-83CB-FDC525EF76E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6218E6F-ACDC-49E6-9480-F842FB110C82}" type="pres">
      <dgm:prSet presAssocID="{0CE519E9-D79F-413C-A5ED-B0A5F651DA3F}" presName="parentText" presStyleLbl="node1" presStyleIdx="0" presStyleCnt="1" custLinFactNeighborX="648" custLinFactNeighborY="-6365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5760A5-C632-4BED-AEAC-7365A0DD6FFF}" srcId="{4C2CFBB0-DD5F-42E1-83CB-FDC525EF76E7}" destId="{0CE519E9-D79F-413C-A5ED-B0A5F651DA3F}" srcOrd="0" destOrd="0" parTransId="{909B09B7-1C4A-4036-B017-8C0E74EE29CA}" sibTransId="{C1611CE3-29F7-4A0A-BFAB-7293DC98053C}"/>
    <dgm:cxn modelId="{C35EAC03-0611-4E09-A89A-0585D0CF4F0A}" type="presOf" srcId="{0CE519E9-D79F-413C-A5ED-B0A5F651DA3F}" destId="{E6218E6F-ACDC-49E6-9480-F842FB110C82}" srcOrd="0" destOrd="0" presId="urn:microsoft.com/office/officeart/2005/8/layout/vList2"/>
    <dgm:cxn modelId="{A2C66350-2C52-4422-969B-A1CD64472421}" type="presOf" srcId="{4C2CFBB0-DD5F-42E1-83CB-FDC525EF76E7}" destId="{94E9D1D6-01E3-4F3A-935A-D2ED8CB24707}" srcOrd="0" destOrd="0" presId="urn:microsoft.com/office/officeart/2005/8/layout/vList2"/>
    <dgm:cxn modelId="{B5AC717D-B115-4D6E-92AE-A914BF9CE1BB}" type="presParOf" srcId="{94E9D1D6-01E3-4F3A-935A-D2ED8CB24707}" destId="{E6218E6F-ACDC-49E6-9480-F842FB110C82}" srcOrd="0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218E6F-ACDC-49E6-9480-F842FB110C82}">
      <dsp:nvSpPr>
        <dsp:cNvPr id="0" name=""/>
        <dsp:cNvSpPr/>
      </dsp:nvSpPr>
      <dsp:spPr>
        <a:xfrm>
          <a:off x="0" y="0"/>
          <a:ext cx="6316661" cy="1141920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152250"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67640" tIns="167640" rIns="167640" bIns="167640" numCol="1" spcCol="1270" anchor="ctr" anchorCtr="0">
          <a:noAutofit/>
          <a:sp3d extrusionH="28000" prstMaterial="matte"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 err="1" smtClean="0">
              <a:latin typeface="Bernard MT Condensed" panose="02050806060905020404" pitchFamily="18" charset="0"/>
            </a:rPr>
            <a:t>Sekian</a:t>
          </a:r>
          <a:r>
            <a:rPr lang="en-US" sz="4400" b="1" kern="1200" dirty="0" smtClean="0">
              <a:latin typeface="Bernard MT Condensed" panose="02050806060905020404" pitchFamily="18" charset="0"/>
            </a:rPr>
            <a:t> , </a:t>
          </a:r>
          <a:r>
            <a:rPr lang="en-US" sz="4400" b="1" kern="1200" dirty="0" err="1" smtClean="0">
              <a:latin typeface="Bernard MT Condensed" panose="02050806060905020404" pitchFamily="18" charset="0"/>
            </a:rPr>
            <a:t>Terima</a:t>
          </a:r>
          <a:r>
            <a:rPr lang="en-US" sz="4400" b="1" kern="1200" dirty="0" smtClean="0">
              <a:latin typeface="Bernard MT Condensed" panose="02050806060905020404" pitchFamily="18" charset="0"/>
            </a:rPr>
            <a:t> </a:t>
          </a:r>
          <a:r>
            <a:rPr lang="en-US" sz="4400" b="1" kern="1200" dirty="0" err="1" smtClean="0">
              <a:latin typeface="Bernard MT Condensed" panose="02050806060905020404" pitchFamily="18" charset="0"/>
            </a:rPr>
            <a:t>Kasih</a:t>
          </a:r>
          <a:r>
            <a:rPr lang="en-US" sz="4400" b="1" kern="1200" dirty="0" smtClean="0">
              <a:latin typeface="Bernard MT Condensed" panose="02050806060905020404" pitchFamily="18" charset="0"/>
            </a:rPr>
            <a:t> .</a:t>
          </a:r>
          <a:endParaRPr lang="en-US" sz="4400" kern="1200" dirty="0">
            <a:latin typeface="Bernard MT Condensed" panose="02050806060905020404" pitchFamily="18" charset="0"/>
          </a:endParaRPr>
        </a:p>
      </dsp:txBody>
      <dsp:txXfrm>
        <a:off x="55744" y="55744"/>
        <a:ext cx="6205173" cy="10304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8912B10-E81C-4673-8EF7-BE47648FD8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28243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12B10-E81C-4673-8EF7-BE47648FD886}" type="slidenum">
              <a:rPr lang="en-US" altLang="en-US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9388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12B10-E81C-4673-8EF7-BE47648FD886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0882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12B10-E81C-4673-8EF7-BE47648FD886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0882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12B10-E81C-4673-8EF7-BE47648FD886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0443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12B10-E81C-4673-8EF7-BE47648FD886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4787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12B10-E81C-4673-8EF7-BE47648FD886}" type="slidenum">
              <a:rPr lang="en-US" altLang="en-US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8570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12B10-E81C-4673-8EF7-BE47648FD886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8129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12B10-E81C-4673-8EF7-BE47648FD886}" type="slidenum">
              <a:rPr lang="en-US" altLang="en-US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8129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12B10-E81C-4673-8EF7-BE47648FD886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0882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12B10-E81C-4673-8EF7-BE47648FD886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0882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12B10-E81C-4673-8EF7-BE47648FD886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0882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2701925" y="2130425"/>
            <a:ext cx="4800600" cy="1470025"/>
          </a:xfrm>
        </p:spPr>
        <p:txBody>
          <a:bodyPr/>
          <a:lstStyle>
            <a:lvl1pPr>
              <a:buClr>
                <a:srgbClr val="FFFFFF"/>
              </a:buCl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701925" y="3886200"/>
            <a:ext cx="4114800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DAA878C-8644-4E94-BF26-3C653DAC79B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1BE63B-688D-4FFC-9C64-CB91547CBC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971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9025" y="274638"/>
            <a:ext cx="15811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93988" y="274638"/>
            <a:ext cx="4592637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43A0BD-B55E-40D0-8DCD-6ACE83C1B7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870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36525" y="136525"/>
            <a:ext cx="8866188" cy="658177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455613" y="2130425"/>
            <a:ext cx="7313612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55613" y="3886200"/>
            <a:ext cx="7313612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FDD4DBD-24AA-48BA-91C5-61E2A6F0974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C88811-4A2B-429E-8707-35421DD4BB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4488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8295B8-1FFC-4AEB-9657-A89171ACB8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9482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600200"/>
            <a:ext cx="40370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70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306542-42AF-4E30-A932-38DA8F110C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523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5E7B03-3EC8-4A5B-9663-3F1020A1C3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3187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7A51E4-3A47-49F8-B4AF-F19F1C9403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9011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BA5B67-0413-4DD4-8B07-5D1AA5AE6D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99026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0ADAE7-4DFF-40AD-BF15-E74901EAE2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7296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9B057A-2659-407F-A770-136D81A766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43684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7A4657-F5C2-478A-946D-8611B62451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61552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641B2C-955C-46FD-942E-A08885582A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09620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274638"/>
            <a:ext cx="205581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274638"/>
            <a:ext cx="601821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372A7A-4B00-47FF-ACB2-E77C247E55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5300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A48273-4C60-4CAA-AECB-C44B74550C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5486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93988" y="1600200"/>
            <a:ext cx="30861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2488" y="1600200"/>
            <a:ext cx="308768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6AFB2B-3AAC-40D2-AEF7-EF8CA4B803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7463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3B8FB5-54BA-465E-A389-9B373D9E9D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6935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F4235B-342D-4E0F-94E6-5F188CD2A8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189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5F1A49-D9B8-41E6-9C47-0154EABDCD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6028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68CAA6-43B6-49BE-B60A-2FFFA552A2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204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B9AF28-EFCB-4D29-946B-FCA7598AB6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6682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2703513" y="274638"/>
            <a:ext cx="631666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2693988" y="1600200"/>
            <a:ext cx="632618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6439092-EBFC-4414-B3C4-FECA285757F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136525" y="136525"/>
            <a:ext cx="8866188" cy="658177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455613" y="274638"/>
            <a:ext cx="82264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455613" y="1600200"/>
            <a:ext cx="82264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7C832D0-7E68-43BC-90E9-1B4FD0449D3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image" Target="../media/image4.jpg"/><Relationship Id="rId7" Type="http://schemas.openxmlformats.org/officeDocument/2006/relationships/slide" Target="slide1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8.xml"/><Relationship Id="rId9" Type="http://schemas.openxmlformats.org/officeDocument/2006/relationships/slide" Target="slide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3.xml"/><Relationship Id="rId4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490330"/>
            <a:ext cx="9144000" cy="529742"/>
          </a:xfrm>
        </p:spPr>
        <p:txBody>
          <a:bodyPr/>
          <a:lstStyle/>
          <a:p>
            <a:pPr algn="ctr"/>
            <a:r>
              <a:rPr lang="en-US" sz="4400" dirty="0" err="1" smtClean="0">
                <a:solidFill>
                  <a:srgbClr val="FFC000"/>
                </a:solidFill>
                <a:latin typeface="Broadway" panose="04040905080B02020502" pitchFamily="82" charset="0"/>
              </a:rPr>
              <a:t>Penyelaras</a:t>
            </a:r>
            <a:r>
              <a:rPr lang="en-US" sz="4400" dirty="0" smtClean="0">
                <a:solidFill>
                  <a:srgbClr val="FFC000"/>
                </a:solidFill>
                <a:latin typeface="Broadway" panose="04040905080B02020502" pitchFamily="82" charset="0"/>
              </a:rPr>
              <a:t> </a:t>
            </a:r>
            <a:r>
              <a:rPr lang="en-US" sz="4400" dirty="0" err="1" smtClean="0">
                <a:solidFill>
                  <a:srgbClr val="FFC000"/>
                </a:solidFill>
                <a:latin typeface="Broadway" panose="04040905080B02020502" pitchFamily="82" charset="0"/>
              </a:rPr>
              <a:t>Aduan</a:t>
            </a:r>
            <a:r>
              <a:rPr lang="en-US" sz="4400" dirty="0" smtClean="0">
                <a:solidFill>
                  <a:srgbClr val="FFC000"/>
                </a:solidFill>
                <a:latin typeface="Broadway" panose="04040905080B02020502" pitchFamily="82" charset="0"/>
              </a:rPr>
              <a:t> JKR </a:t>
            </a:r>
            <a:endParaRPr lang="en-US" sz="4400" dirty="0">
              <a:solidFill>
                <a:srgbClr val="FFC000"/>
              </a:solidFill>
              <a:latin typeface="Broadway" panose="04040905080B02020502" pitchFamily="82" charset="0"/>
            </a:endParaRPr>
          </a:p>
        </p:txBody>
      </p:sp>
      <p:sp>
        <p:nvSpPr>
          <p:cNvPr id="4" name="Flowchart: Process 3"/>
          <p:cNvSpPr/>
          <p:nvPr/>
        </p:nvSpPr>
        <p:spPr>
          <a:xfrm>
            <a:off x="914401" y="1183577"/>
            <a:ext cx="7530683" cy="4501180"/>
          </a:xfrm>
          <a:prstGeom prst="flowChartProcess">
            <a:avLst/>
          </a:prstGeom>
          <a:gradFill flip="none" rotWithShape="1">
            <a:gsLst>
              <a:gs pos="100000">
                <a:schemeClr val="tx2">
                  <a:lumMod val="60000"/>
                  <a:lumOff val="40000"/>
                  <a:alpha val="49000"/>
                </a:schemeClr>
              </a:gs>
              <a:gs pos="0">
                <a:schemeClr val="accent1">
                  <a:lumMod val="20000"/>
                  <a:lumOff val="8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>
              <a:buFont typeface="+mj-lt"/>
              <a:buAutoNum type="romanLcPeriod"/>
            </a:pPr>
            <a:r>
              <a:rPr lang="en-US" sz="3600" dirty="0" smtClean="0">
                <a:solidFill>
                  <a:schemeClr val="tx2"/>
                </a:solidFill>
              </a:rPr>
              <a:t> IBU PEJABAT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3600" dirty="0" smtClean="0">
                <a:solidFill>
                  <a:schemeClr val="tx2"/>
                </a:solidFill>
              </a:rPr>
              <a:t> CAWANGAN / NEGERI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3600" dirty="0" smtClean="0">
                <a:solidFill>
                  <a:schemeClr val="tx2"/>
                </a:solidFill>
              </a:rPr>
              <a:t> BAHAGIAN / DAERAH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3600" dirty="0" smtClean="0">
                <a:solidFill>
                  <a:schemeClr val="tx2"/>
                </a:solidFill>
              </a:rPr>
              <a:t> PEMANTAU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5" name="AutoShape 2" descr="Image result for admin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448" y="4391440"/>
            <a:ext cx="1143000" cy="1143000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63500" dist="63500" dir="6000000" algn="ctr" rotWithShape="0">
              <a:srgbClr val="000000">
                <a:alpha val="96000"/>
              </a:srgbClr>
            </a:outerShdw>
            <a:reflection stA="80000" endPos="42000" dist="50800" dir="5400000" sy="-100000" algn="bl" rotWithShape="0"/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143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304" y="1298568"/>
            <a:ext cx="4391025" cy="2637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306" y="3935997"/>
            <a:ext cx="4391025" cy="1045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ction Button: Return 7">
            <a:hlinkClick r:id="" action="ppaction://hlinkshowjump?jump=lastslideviewed" highlightClick="1"/>
          </p:cNvPr>
          <p:cNvSpPr/>
          <p:nvPr/>
        </p:nvSpPr>
        <p:spPr>
          <a:xfrm>
            <a:off x="8611737" y="6182436"/>
            <a:ext cx="327547" cy="327546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ction Button: Return 7">
            <a:hlinkClick r:id="" action="ppaction://hlinkshowjump?jump=lastslideviewed" highlightClick="1"/>
          </p:cNvPr>
          <p:cNvSpPr/>
          <p:nvPr/>
        </p:nvSpPr>
        <p:spPr>
          <a:xfrm>
            <a:off x="8611737" y="6182436"/>
            <a:ext cx="327547" cy="327546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" y="2543175"/>
            <a:ext cx="892492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507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ction Button: Return 7">
            <a:hlinkClick r:id="" action="ppaction://hlinkshowjump?jump=lastslideviewed" highlightClick="1"/>
          </p:cNvPr>
          <p:cNvSpPr/>
          <p:nvPr/>
        </p:nvSpPr>
        <p:spPr>
          <a:xfrm>
            <a:off x="8611737" y="6182436"/>
            <a:ext cx="327547" cy="327546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23" y="466726"/>
            <a:ext cx="8440287" cy="5681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395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ction Button: Return 7">
            <a:hlinkClick r:id="" action="ppaction://hlinkshowjump?jump=lastslideviewed" highlightClick="1"/>
          </p:cNvPr>
          <p:cNvSpPr/>
          <p:nvPr/>
        </p:nvSpPr>
        <p:spPr>
          <a:xfrm>
            <a:off x="8611737" y="6182436"/>
            <a:ext cx="327547" cy="327546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1757363"/>
            <a:ext cx="7400925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101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ction Button: Return 7">
            <a:hlinkClick r:id="" action="ppaction://hlinkshowjump?jump=lastslideviewed" highlightClick="1"/>
          </p:cNvPr>
          <p:cNvSpPr/>
          <p:nvPr/>
        </p:nvSpPr>
        <p:spPr>
          <a:xfrm>
            <a:off x="8611737" y="6182436"/>
            <a:ext cx="327547" cy="327546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95.png"/>
          <p:cNvPicPr/>
          <p:nvPr/>
        </p:nvPicPr>
        <p:blipFill>
          <a:blip r:embed="rId3"/>
          <a:srcRect l="2932" t="17051" r="2469" b="5328"/>
          <a:stretch>
            <a:fillRect/>
          </a:stretch>
        </p:blipFill>
        <p:spPr>
          <a:xfrm>
            <a:off x="1121699" y="642013"/>
            <a:ext cx="7367208" cy="570419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80353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461475" y="333204"/>
            <a:ext cx="4920005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rgbClr val="FFC000"/>
                </a:solidFill>
                <a:latin typeface="Broadway" panose="04040905080B02020502" pitchFamily="82" charset="0"/>
              </a:rPr>
              <a:t>Pergerakan</a:t>
            </a:r>
            <a:r>
              <a:rPr lang="en-US" dirty="0" smtClean="0">
                <a:solidFill>
                  <a:srgbClr val="FFC000"/>
                </a:solidFill>
                <a:latin typeface="Broadway" panose="04040905080B02020502" pitchFamily="82" charset="0"/>
              </a:rPr>
              <a:t> </a:t>
            </a:r>
            <a:r>
              <a:rPr lang="en-US" dirty="0" err="1" smtClean="0">
                <a:solidFill>
                  <a:srgbClr val="FFC000"/>
                </a:solidFill>
                <a:latin typeface="Broadway" panose="04040905080B02020502" pitchFamily="82" charset="0"/>
              </a:rPr>
              <a:t>Aduan</a:t>
            </a:r>
            <a:endParaRPr lang="en-US" dirty="0">
              <a:solidFill>
                <a:srgbClr val="FFC000"/>
              </a:solidFill>
              <a:latin typeface="Broadway" panose="04040905080B02020502" pitchFamily="82" charset="0"/>
            </a:endParaRPr>
          </a:p>
        </p:txBody>
      </p:sp>
      <p:pic>
        <p:nvPicPr>
          <p:cNvPr id="2" name="Picture 1" descr="Untitled drawin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67" y="1231900"/>
            <a:ext cx="8596264" cy="5016499"/>
          </a:xfrm>
          <a:prstGeom prst="rect">
            <a:avLst/>
          </a:prstGeom>
        </p:spPr>
      </p:pic>
      <p:sp>
        <p:nvSpPr>
          <p:cNvPr id="3" name="Action Button: Document 2">
            <a:hlinkClick r:id="rId4" action="ppaction://hlinksldjump" highlightClick="1"/>
          </p:cNvPr>
          <p:cNvSpPr/>
          <p:nvPr/>
        </p:nvSpPr>
        <p:spPr>
          <a:xfrm>
            <a:off x="8492847" y="2006221"/>
            <a:ext cx="396641" cy="218364"/>
          </a:xfrm>
          <a:prstGeom prst="actionButton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Document 5">
            <a:hlinkClick r:id="rId5" action="ppaction://hlinksldjump" highlightClick="1"/>
          </p:cNvPr>
          <p:cNvSpPr/>
          <p:nvPr/>
        </p:nvSpPr>
        <p:spPr>
          <a:xfrm>
            <a:off x="2688609" y="2006221"/>
            <a:ext cx="395785" cy="218364"/>
          </a:xfrm>
          <a:prstGeom prst="actionButton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Information 6">
            <a:hlinkClick r:id="rId6" action="ppaction://hlinksldjump" highlightClick="1"/>
          </p:cNvPr>
          <p:cNvSpPr/>
          <p:nvPr/>
        </p:nvSpPr>
        <p:spPr>
          <a:xfrm>
            <a:off x="8348773" y="1231900"/>
            <a:ext cx="288147" cy="242058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ction Button: Document 7">
            <a:hlinkClick r:id="rId7" action="ppaction://hlinksldjump" highlightClick="1"/>
          </p:cNvPr>
          <p:cNvSpPr/>
          <p:nvPr/>
        </p:nvSpPr>
        <p:spPr>
          <a:xfrm>
            <a:off x="4917456" y="2513463"/>
            <a:ext cx="395785" cy="218364"/>
          </a:xfrm>
          <a:prstGeom prst="actionButton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ction Button: Document 8">
            <a:hlinkClick r:id="rId8" action="ppaction://hlinksldjump" highlightClick="1"/>
          </p:cNvPr>
          <p:cNvSpPr/>
          <p:nvPr/>
        </p:nvSpPr>
        <p:spPr>
          <a:xfrm>
            <a:off x="2545019" y="2533935"/>
            <a:ext cx="395785" cy="218364"/>
          </a:xfrm>
          <a:prstGeom prst="actionButton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ction Button: Information 9">
            <a:hlinkClick r:id="rId9" action="ppaction://hlinksldjump" highlightClick="1"/>
          </p:cNvPr>
          <p:cNvSpPr/>
          <p:nvPr/>
        </p:nvSpPr>
        <p:spPr>
          <a:xfrm>
            <a:off x="4467325" y="1231900"/>
            <a:ext cx="288147" cy="242058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51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1"/>
          <p:cNvSpPr>
            <a:spLocks noGrp="1"/>
          </p:cNvSpPr>
          <p:nvPr/>
        </p:nvSpPr>
        <p:spPr>
          <a:xfrm>
            <a:off x="295148" y="314707"/>
            <a:ext cx="82296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3600" dirty="0" err="1" smtClean="0">
                <a:solidFill>
                  <a:srgbClr val="FFC000"/>
                </a:solidFill>
                <a:latin typeface="Broadway" panose="04040905080B02020502" pitchFamily="82" charset="0"/>
              </a:rPr>
              <a:t>Peranan</a:t>
            </a:r>
            <a:r>
              <a:rPr lang="en-US" sz="3600" dirty="0" smtClean="0">
                <a:solidFill>
                  <a:srgbClr val="FFC000"/>
                </a:solidFill>
                <a:latin typeface="Broadway" panose="04040905080B02020502" pitchFamily="82" charset="0"/>
              </a:rPr>
              <a:t> </a:t>
            </a:r>
            <a:r>
              <a:rPr lang="en-US" sz="3600" dirty="0" err="1" smtClean="0">
                <a:solidFill>
                  <a:srgbClr val="FFC000"/>
                </a:solidFill>
                <a:latin typeface="Broadway" panose="04040905080B02020502" pitchFamily="82" charset="0"/>
              </a:rPr>
              <a:t>Ibu</a:t>
            </a:r>
            <a:r>
              <a:rPr lang="en-US" sz="3600" dirty="0" smtClean="0">
                <a:solidFill>
                  <a:srgbClr val="FFC000"/>
                </a:solidFill>
                <a:latin typeface="Broadway" panose="04040905080B02020502" pitchFamily="82" charset="0"/>
              </a:rPr>
              <a:t> </a:t>
            </a:r>
            <a:r>
              <a:rPr lang="en-US" sz="3600" dirty="0" err="1" smtClean="0">
                <a:solidFill>
                  <a:srgbClr val="FFC000"/>
                </a:solidFill>
                <a:latin typeface="Broadway" panose="04040905080B02020502" pitchFamily="82" charset="0"/>
              </a:rPr>
              <a:t>Pejabat</a:t>
            </a:r>
            <a:endParaRPr lang="en-US" sz="3600" dirty="0">
              <a:solidFill>
                <a:srgbClr val="FFC000"/>
              </a:solidFill>
              <a:latin typeface="Broadway" panose="04040905080B02020502" pitchFamily="82" charset="0"/>
            </a:endParaRPr>
          </a:p>
        </p:txBody>
      </p:sp>
      <p:sp>
        <p:nvSpPr>
          <p:cNvPr id="56" name="Flowchart: Process 55"/>
          <p:cNvSpPr/>
          <p:nvPr/>
        </p:nvSpPr>
        <p:spPr>
          <a:xfrm>
            <a:off x="6436006" y="1312333"/>
            <a:ext cx="2631280" cy="4396978"/>
          </a:xfrm>
          <a:prstGeom prst="flowChartProcess">
            <a:avLst/>
          </a:prstGeom>
          <a:gradFill flip="none" rotWithShape="1">
            <a:gsLst>
              <a:gs pos="100000">
                <a:schemeClr val="tx2">
                  <a:lumMod val="60000"/>
                  <a:lumOff val="40000"/>
                  <a:alpha val="49000"/>
                </a:schemeClr>
              </a:gs>
              <a:gs pos="0">
                <a:schemeClr val="accent1">
                  <a:lumMod val="20000"/>
                  <a:lumOff val="8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57" name="TextBox 24"/>
          <p:cNvSpPr txBox="1"/>
          <p:nvPr/>
        </p:nvSpPr>
        <p:spPr>
          <a:xfrm>
            <a:off x="6527510" y="1606599"/>
            <a:ext cx="244827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Pengesahan</a:t>
            </a:r>
            <a:endParaRPr lang="en-US" sz="1200" dirty="0"/>
          </a:p>
          <a:p>
            <a:pPr marL="396875" lvl="1">
              <a:buFont typeface="Wingdings" panose="05000000000000000000" pitchFamily="2" charset="2"/>
              <a:buChar char="q"/>
            </a:pPr>
            <a:r>
              <a:rPr lang="en-US" sz="1200" dirty="0" err="1" smtClean="0"/>
              <a:t>Ibu</a:t>
            </a:r>
            <a:r>
              <a:rPr lang="en-US" sz="1200" dirty="0" smtClean="0"/>
              <a:t> </a:t>
            </a:r>
            <a:r>
              <a:rPr lang="en-US" sz="1200" dirty="0" err="1" smtClean="0"/>
              <a:t>pejabat</a:t>
            </a:r>
            <a:r>
              <a:rPr lang="en-US" sz="1200" dirty="0" smtClean="0"/>
              <a:t> </a:t>
            </a:r>
            <a:r>
              <a:rPr lang="en-US" sz="1200" dirty="0" err="1" smtClean="0"/>
              <a:t>membuat</a:t>
            </a:r>
            <a:r>
              <a:rPr lang="en-US" sz="1200" dirty="0" smtClean="0"/>
              <a:t> </a:t>
            </a:r>
            <a:r>
              <a:rPr lang="en-US" sz="1200" dirty="0" err="1" smtClean="0"/>
              <a:t>pengesahan</a:t>
            </a:r>
            <a:r>
              <a:rPr lang="en-US" sz="1200" dirty="0" smtClean="0"/>
              <a:t> </a:t>
            </a:r>
            <a:r>
              <a:rPr lang="en-US" sz="1200" dirty="0" err="1" smtClean="0"/>
              <a:t>aduan</a:t>
            </a:r>
            <a:r>
              <a:rPr lang="en-US" sz="1200" dirty="0" smtClean="0"/>
              <a:t> yang </a:t>
            </a:r>
            <a:r>
              <a:rPr lang="en-US" sz="1200" dirty="0" err="1" smtClean="0"/>
              <a:t>diterima</a:t>
            </a:r>
            <a:r>
              <a:rPr lang="en-US" sz="1200" dirty="0" smtClean="0"/>
              <a:t> </a:t>
            </a:r>
            <a:r>
              <a:rPr lang="en-US" sz="1200" dirty="0" err="1" smtClean="0"/>
              <a:t>melalui</a:t>
            </a:r>
            <a:r>
              <a:rPr lang="en-US" sz="1200" dirty="0" smtClean="0"/>
              <a:t> portal </a:t>
            </a:r>
            <a:r>
              <a:rPr lang="en-US" sz="1200" dirty="0" err="1" smtClean="0"/>
              <a:t>sama</a:t>
            </a:r>
            <a:r>
              <a:rPr lang="en-US" sz="1200" dirty="0" smtClean="0"/>
              <a:t> </a:t>
            </a:r>
            <a:r>
              <a:rPr lang="en-US" sz="1200" dirty="0" err="1" smtClean="0"/>
              <a:t>ada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mengesahkan</a:t>
            </a:r>
            <a:r>
              <a:rPr lang="en-US" sz="1200" dirty="0" smtClean="0"/>
              <a:t> </a:t>
            </a:r>
            <a:r>
              <a:rPr lang="en-US" sz="1200" dirty="0" err="1" smtClean="0"/>
              <a:t>aduan</a:t>
            </a:r>
            <a:r>
              <a:rPr lang="en-US" sz="1200" dirty="0" smtClean="0"/>
              <a:t> </a:t>
            </a:r>
            <a:r>
              <a:rPr lang="en-US" sz="1200" dirty="0" err="1" smtClean="0"/>
              <a:t>atau</a:t>
            </a:r>
            <a:r>
              <a:rPr lang="en-US" sz="1200" dirty="0" smtClean="0"/>
              <a:t> </a:t>
            </a:r>
            <a:r>
              <a:rPr lang="en-US" sz="1200" dirty="0" err="1" smtClean="0"/>
              <a:t>tidak</a:t>
            </a:r>
            <a:endParaRPr lang="en-US" sz="1200" dirty="0" smtClean="0"/>
          </a:p>
          <a:p>
            <a:pPr marL="396875" lvl="1"/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Agihan</a:t>
            </a:r>
            <a:endParaRPr lang="en-US" sz="1200" dirty="0"/>
          </a:p>
          <a:p>
            <a:pPr marL="396875" lvl="1">
              <a:buFont typeface="Wingdings" panose="05000000000000000000" pitchFamily="2" charset="2"/>
              <a:buChar char="q"/>
            </a:pPr>
            <a:r>
              <a:rPr lang="en-US" sz="1200" dirty="0" err="1"/>
              <a:t>Ibu</a:t>
            </a:r>
            <a:r>
              <a:rPr lang="en-US" sz="1200" dirty="0"/>
              <a:t> </a:t>
            </a:r>
            <a:r>
              <a:rPr lang="en-US" sz="1200" dirty="0" err="1"/>
              <a:t>pejabat</a:t>
            </a:r>
            <a:r>
              <a:rPr lang="en-US" sz="1200" dirty="0"/>
              <a:t> </a:t>
            </a:r>
            <a:r>
              <a:rPr lang="en-US" sz="1200" dirty="0" err="1"/>
              <a:t>membuat</a:t>
            </a:r>
            <a:r>
              <a:rPr lang="en-US" sz="1200" dirty="0"/>
              <a:t> </a:t>
            </a:r>
            <a:r>
              <a:rPr lang="en-US" sz="1200" dirty="0" err="1" smtClean="0"/>
              <a:t>pengagihan</a:t>
            </a:r>
            <a:r>
              <a:rPr lang="en-US" sz="1200" dirty="0" smtClean="0"/>
              <a:t> </a:t>
            </a:r>
            <a:r>
              <a:rPr lang="en-US" sz="1200" dirty="0" err="1" smtClean="0"/>
              <a:t>aduan</a:t>
            </a:r>
            <a:r>
              <a:rPr lang="en-US" sz="1200" dirty="0" smtClean="0"/>
              <a:t> </a:t>
            </a:r>
            <a:r>
              <a:rPr lang="en-US" sz="1200" dirty="0" err="1" smtClean="0"/>
              <a:t>ke</a:t>
            </a:r>
            <a:r>
              <a:rPr lang="en-US" sz="1200" dirty="0" smtClean="0"/>
              <a:t> </a:t>
            </a:r>
            <a:r>
              <a:rPr lang="en-US" sz="1200" dirty="0" err="1" smtClean="0"/>
              <a:t>pejabat</a:t>
            </a:r>
            <a:r>
              <a:rPr lang="en-US" sz="1200" dirty="0" smtClean="0"/>
              <a:t> </a:t>
            </a:r>
            <a:r>
              <a:rPr lang="en-US" sz="1200" dirty="0" err="1" smtClean="0"/>
              <a:t>bertanggungjawab</a:t>
            </a:r>
            <a:r>
              <a:rPr lang="en-US" sz="1200" dirty="0" smtClean="0"/>
              <a:t> yang </a:t>
            </a:r>
            <a:r>
              <a:rPr lang="en-US" sz="1200" dirty="0" err="1" smtClean="0"/>
              <a:t>terlibat</a:t>
            </a:r>
            <a:r>
              <a:rPr lang="en-US" sz="1200" dirty="0" smtClean="0"/>
              <a:t>.</a:t>
            </a:r>
          </a:p>
          <a:p>
            <a:pPr marL="396875" lvl="1"/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Laporan</a:t>
            </a:r>
            <a:endParaRPr lang="en-US" sz="1200" dirty="0"/>
          </a:p>
          <a:p>
            <a:pPr marL="396875" lvl="1">
              <a:buFont typeface="Wingdings" panose="05000000000000000000" pitchFamily="2" charset="2"/>
              <a:buChar char="q"/>
            </a:pPr>
            <a:r>
              <a:rPr lang="en-US" sz="1200" dirty="0" err="1"/>
              <a:t>Ibu</a:t>
            </a:r>
            <a:r>
              <a:rPr lang="en-US" sz="1200" dirty="0"/>
              <a:t> </a:t>
            </a:r>
            <a:r>
              <a:rPr lang="en-US" sz="1200" dirty="0" err="1" smtClean="0"/>
              <a:t>pejabat</a:t>
            </a:r>
            <a:r>
              <a:rPr lang="en-US" sz="1200" dirty="0" smtClean="0"/>
              <a:t> </a:t>
            </a:r>
            <a:r>
              <a:rPr lang="en-US" sz="1200" dirty="0" err="1" smtClean="0"/>
              <a:t>boleh</a:t>
            </a:r>
            <a:r>
              <a:rPr lang="en-US" sz="1200" dirty="0" smtClean="0"/>
              <a:t> </a:t>
            </a:r>
            <a:r>
              <a:rPr lang="en-US" sz="1200" dirty="0" err="1"/>
              <a:t>menjana</a:t>
            </a:r>
            <a:r>
              <a:rPr lang="en-US" sz="1200" dirty="0"/>
              <a:t> </a:t>
            </a:r>
            <a:r>
              <a:rPr lang="en-US" sz="1200" dirty="0" err="1"/>
              <a:t>laporan</a:t>
            </a:r>
            <a:r>
              <a:rPr lang="en-US" sz="1200" dirty="0"/>
              <a:t>/</a:t>
            </a:r>
            <a:r>
              <a:rPr lang="en-US" sz="1200" dirty="0" err="1"/>
              <a:t>statistik</a:t>
            </a:r>
            <a:r>
              <a:rPr lang="en-US" sz="1200" dirty="0"/>
              <a:t> </a:t>
            </a:r>
            <a:r>
              <a:rPr lang="en-US" sz="1200" dirty="0" err="1" smtClean="0"/>
              <a:t>keseluruhan</a:t>
            </a:r>
            <a:r>
              <a:rPr lang="en-US" sz="1200" dirty="0" smtClean="0"/>
              <a:t> </a:t>
            </a:r>
            <a:r>
              <a:rPr lang="en-US" sz="1200" dirty="0" err="1" smtClean="0"/>
              <a:t>bagi</a:t>
            </a:r>
            <a:r>
              <a:rPr lang="en-US" sz="1200" dirty="0" smtClean="0"/>
              <a:t> </a:t>
            </a:r>
            <a:r>
              <a:rPr lang="en-US" sz="1200" dirty="0" err="1"/>
              <a:t>aduan</a:t>
            </a:r>
            <a:r>
              <a:rPr lang="en-US" sz="1200" dirty="0"/>
              <a:t> yang </a:t>
            </a:r>
            <a:r>
              <a:rPr lang="en-US" sz="1200" dirty="0" err="1"/>
              <a:t>telah</a:t>
            </a:r>
            <a:r>
              <a:rPr lang="en-US" sz="1200" dirty="0"/>
              <a:t> </a:t>
            </a:r>
            <a:r>
              <a:rPr lang="en-US" sz="1200" dirty="0" err="1" smtClean="0"/>
              <a:t>dibuat</a:t>
            </a:r>
            <a:r>
              <a:rPr lang="en-US" sz="1200" dirty="0"/>
              <a:t>.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  <p:sp>
        <p:nvSpPr>
          <p:cNvPr id="3" name="Flowchart: Alternate Process 2"/>
          <p:cNvSpPr/>
          <p:nvPr/>
        </p:nvSpPr>
        <p:spPr>
          <a:xfrm>
            <a:off x="2906310" y="1311445"/>
            <a:ext cx="1537264" cy="612775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33333"/>
                </a:solidFill>
              </a:rPr>
              <a:t>Log </a:t>
            </a:r>
            <a:r>
              <a:rPr lang="en-US" dirty="0" err="1">
                <a:solidFill>
                  <a:srgbClr val="333333"/>
                </a:solidFill>
              </a:rPr>
              <a:t>Masuk</a:t>
            </a: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4" name="Flowchart: Process 3"/>
          <p:cNvSpPr/>
          <p:nvPr/>
        </p:nvSpPr>
        <p:spPr>
          <a:xfrm>
            <a:off x="2775994" y="2461834"/>
            <a:ext cx="1812925" cy="812301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333333"/>
                </a:solidFill>
              </a:rPr>
              <a:t>Pengesahan</a:t>
            </a:r>
            <a:r>
              <a:rPr lang="en-US" dirty="0">
                <a:solidFill>
                  <a:srgbClr val="333333"/>
                </a:solidFill>
              </a:rPr>
              <a:t> / </a:t>
            </a:r>
            <a:r>
              <a:rPr lang="en-US" dirty="0" err="1">
                <a:solidFill>
                  <a:srgbClr val="333333"/>
                </a:solidFill>
              </a:rPr>
              <a:t>Daftar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Aduan</a:t>
            </a:r>
            <a:endParaRPr lang="en-US" dirty="0">
              <a:solidFill>
                <a:srgbClr val="333333"/>
              </a:solidFill>
            </a:endParaRPr>
          </a:p>
        </p:txBody>
      </p:sp>
      <p:cxnSp>
        <p:nvCxnSpPr>
          <p:cNvPr id="5" name="Straight Arrow Connector 4"/>
          <p:cNvCxnSpPr>
            <a:stCxn id="3" idx="2"/>
            <a:endCxn id="4" idx="0"/>
          </p:cNvCxnSpPr>
          <p:nvPr/>
        </p:nvCxnSpPr>
        <p:spPr>
          <a:xfrm>
            <a:off x="3674942" y="1924220"/>
            <a:ext cx="7515" cy="53761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Flowchart: Process 21"/>
          <p:cNvSpPr/>
          <p:nvPr/>
        </p:nvSpPr>
        <p:spPr>
          <a:xfrm>
            <a:off x="2766976" y="3750411"/>
            <a:ext cx="1812925" cy="812301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333333"/>
                </a:solidFill>
              </a:rPr>
              <a:t>Agihan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Aduan</a:t>
            </a:r>
            <a:endParaRPr lang="en-US" dirty="0">
              <a:solidFill>
                <a:srgbClr val="333333"/>
              </a:solidFill>
            </a:endParaRPr>
          </a:p>
        </p:txBody>
      </p:sp>
      <p:cxnSp>
        <p:nvCxnSpPr>
          <p:cNvPr id="23" name="Straight Arrow Connector 22"/>
          <p:cNvCxnSpPr>
            <a:stCxn id="4" idx="2"/>
            <a:endCxn id="22" idx="0"/>
          </p:cNvCxnSpPr>
          <p:nvPr/>
        </p:nvCxnSpPr>
        <p:spPr>
          <a:xfrm flipH="1">
            <a:off x="3673439" y="3274135"/>
            <a:ext cx="9018" cy="47627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Flowchart: Process 23"/>
          <p:cNvSpPr/>
          <p:nvPr/>
        </p:nvSpPr>
        <p:spPr>
          <a:xfrm>
            <a:off x="2767159" y="5073582"/>
            <a:ext cx="1812925" cy="812301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333333"/>
                </a:solidFill>
              </a:rPr>
              <a:t>Laporan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670816" y="4562712"/>
            <a:ext cx="183" cy="51087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Action Button: Document 11">
            <a:hlinkClick r:id="rId3" action="ppaction://hlinksldjump" highlightClick="1"/>
          </p:cNvPr>
          <p:cNvSpPr/>
          <p:nvPr/>
        </p:nvSpPr>
        <p:spPr>
          <a:xfrm>
            <a:off x="4409948" y="3055771"/>
            <a:ext cx="395785" cy="218364"/>
          </a:xfrm>
          <a:prstGeom prst="actionButton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ction Button: Document 12">
            <a:hlinkClick r:id="rId4" action="ppaction://hlinksldjump" highlightClick="1"/>
          </p:cNvPr>
          <p:cNvSpPr/>
          <p:nvPr/>
        </p:nvSpPr>
        <p:spPr>
          <a:xfrm>
            <a:off x="2510525" y="3055771"/>
            <a:ext cx="395785" cy="218364"/>
          </a:xfrm>
          <a:prstGeom prst="actionButton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ction Button: Document 13">
            <a:hlinkClick r:id="rId5" action="ppaction://hlinksldjump" highlightClick="1"/>
          </p:cNvPr>
          <p:cNvSpPr/>
          <p:nvPr/>
        </p:nvSpPr>
        <p:spPr>
          <a:xfrm>
            <a:off x="4522401" y="4358943"/>
            <a:ext cx="395785" cy="218364"/>
          </a:xfrm>
          <a:prstGeom prst="actionButton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/>
      <p:bldP spid="3" grpId="0" animBg="1"/>
      <p:bldP spid="4" grpId="0" animBg="1"/>
      <p:bldP spid="22" grpId="0" animBg="1"/>
      <p:bldP spid="24" grpId="0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354360" y="375658"/>
            <a:ext cx="7782475" cy="355540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rgbClr val="FFC000"/>
                </a:solidFill>
                <a:latin typeface="Broadway" panose="04040905080B02020502" pitchFamily="82" charset="0"/>
              </a:rPr>
              <a:t>Peranan</a:t>
            </a:r>
            <a:r>
              <a:rPr lang="en-US" dirty="0" smtClean="0">
                <a:solidFill>
                  <a:srgbClr val="FFC000"/>
                </a:solidFill>
                <a:latin typeface="Broadway" panose="04040905080B02020502" pitchFamily="82" charset="0"/>
              </a:rPr>
              <a:t> </a:t>
            </a:r>
            <a:r>
              <a:rPr lang="en-US" dirty="0" err="1" smtClean="0">
                <a:solidFill>
                  <a:srgbClr val="FFC000"/>
                </a:solidFill>
                <a:latin typeface="Broadway" panose="04040905080B02020502" pitchFamily="82" charset="0"/>
              </a:rPr>
              <a:t>Cawangan</a:t>
            </a:r>
            <a:r>
              <a:rPr lang="en-US" dirty="0" smtClean="0">
                <a:solidFill>
                  <a:srgbClr val="FFC000"/>
                </a:solidFill>
                <a:latin typeface="Broadway" panose="04040905080B02020502" pitchFamily="82" charset="0"/>
              </a:rPr>
              <a:t>/</a:t>
            </a:r>
            <a:r>
              <a:rPr lang="en-US" dirty="0" err="1" smtClean="0">
                <a:solidFill>
                  <a:srgbClr val="FFC000"/>
                </a:solidFill>
                <a:latin typeface="Broadway" panose="04040905080B02020502" pitchFamily="82" charset="0"/>
              </a:rPr>
              <a:t>Negeri</a:t>
            </a:r>
            <a:endParaRPr lang="en-US" dirty="0">
              <a:solidFill>
                <a:srgbClr val="FFC000"/>
              </a:solidFill>
              <a:latin typeface="Broadway" panose="04040905080B02020502" pitchFamily="82" charset="0"/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5909320" y="1211269"/>
            <a:ext cx="2880320" cy="3802749"/>
          </a:xfrm>
          <a:prstGeom prst="flowChartProcess">
            <a:avLst/>
          </a:prstGeom>
          <a:gradFill flip="none" rotWithShape="1">
            <a:gsLst>
              <a:gs pos="100000">
                <a:schemeClr val="tx2">
                  <a:lumMod val="60000"/>
                  <a:lumOff val="40000"/>
                  <a:alpha val="49000"/>
                </a:schemeClr>
              </a:gs>
              <a:gs pos="0">
                <a:schemeClr val="accent1">
                  <a:lumMod val="20000"/>
                  <a:lumOff val="8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10" name="TextBox 24"/>
          <p:cNvSpPr txBox="1"/>
          <p:nvPr/>
        </p:nvSpPr>
        <p:spPr>
          <a:xfrm>
            <a:off x="6125344" y="1476255"/>
            <a:ext cx="2448272" cy="3046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Penyelaras</a:t>
            </a:r>
            <a:r>
              <a:rPr lang="en-US" sz="1200" dirty="0" smtClean="0"/>
              <a:t> </a:t>
            </a:r>
            <a:r>
              <a:rPr lang="en-US" sz="1200" dirty="0" err="1" smtClean="0"/>
              <a:t>cawangan</a:t>
            </a:r>
            <a:r>
              <a:rPr lang="en-US" sz="1200" dirty="0" smtClean="0"/>
              <a:t>/</a:t>
            </a:r>
            <a:r>
              <a:rPr lang="en-US" sz="1200" dirty="0" err="1" smtClean="0"/>
              <a:t>negeri</a:t>
            </a:r>
            <a:r>
              <a:rPr lang="en-US" sz="1200" dirty="0" smtClean="0"/>
              <a:t> </a:t>
            </a:r>
            <a:r>
              <a:rPr lang="en-US" sz="1200" dirty="0" err="1" smtClean="0"/>
              <a:t>akan</a:t>
            </a:r>
            <a:r>
              <a:rPr lang="en-US" sz="1200" dirty="0" smtClean="0"/>
              <a:t> </a:t>
            </a:r>
            <a:r>
              <a:rPr lang="en-US" sz="1200" dirty="0" err="1" smtClean="0"/>
              <a:t>mengagihkan</a:t>
            </a:r>
            <a:r>
              <a:rPr lang="en-US" sz="1200" dirty="0" smtClean="0"/>
              <a:t> </a:t>
            </a:r>
            <a:r>
              <a:rPr lang="en-US" sz="1200" dirty="0" err="1" smtClean="0"/>
              <a:t>aduan</a:t>
            </a:r>
            <a:r>
              <a:rPr lang="en-US" sz="1200" dirty="0" smtClean="0"/>
              <a:t> </a:t>
            </a:r>
            <a:r>
              <a:rPr lang="en-US" sz="1200" dirty="0" err="1" smtClean="0"/>
              <a:t>kepada</a:t>
            </a:r>
            <a:r>
              <a:rPr lang="en-US" sz="1200" dirty="0" smtClean="0"/>
              <a:t> </a:t>
            </a:r>
            <a:r>
              <a:rPr lang="en-US" sz="1200" dirty="0" err="1" smtClean="0"/>
              <a:t>pegawai</a:t>
            </a:r>
            <a:r>
              <a:rPr lang="en-US" sz="1200" dirty="0" smtClean="0"/>
              <a:t> yang </a:t>
            </a:r>
            <a:r>
              <a:rPr lang="en-US" sz="1200" dirty="0" err="1" smtClean="0"/>
              <a:t>berrtanggungjawab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di </a:t>
            </a:r>
            <a:r>
              <a:rPr lang="en-US" sz="1200" dirty="0" err="1" smtClean="0"/>
              <a:t>ambil</a:t>
            </a:r>
            <a:r>
              <a:rPr lang="en-US" sz="1200" dirty="0" smtClean="0"/>
              <a:t> </a:t>
            </a:r>
            <a:r>
              <a:rPr lang="en-US" sz="1200" dirty="0" err="1" smtClean="0"/>
              <a:t>tindakan</a:t>
            </a:r>
            <a:endParaRPr lang="en-US" sz="1200" dirty="0" smtClean="0"/>
          </a:p>
          <a:p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Penyelaras</a:t>
            </a:r>
            <a:r>
              <a:rPr lang="en-US" sz="1200" dirty="0" smtClean="0"/>
              <a:t> </a:t>
            </a:r>
            <a:r>
              <a:rPr lang="en-US" sz="1200" dirty="0" err="1" smtClean="0"/>
              <a:t>cawangan</a:t>
            </a:r>
            <a:r>
              <a:rPr lang="en-US" sz="1200" dirty="0" smtClean="0"/>
              <a:t>/</a:t>
            </a:r>
            <a:r>
              <a:rPr lang="en-US" sz="1200" dirty="0" err="1" smtClean="0"/>
              <a:t>negeri</a:t>
            </a:r>
            <a:r>
              <a:rPr lang="en-US" sz="1200" dirty="0" smtClean="0"/>
              <a:t> </a:t>
            </a:r>
            <a:r>
              <a:rPr lang="en-US" sz="1200" dirty="0" err="1" smtClean="0"/>
              <a:t>boleh</a:t>
            </a:r>
            <a:r>
              <a:rPr lang="en-US" sz="1200" dirty="0" smtClean="0"/>
              <a:t> </a:t>
            </a:r>
            <a:r>
              <a:rPr lang="en-US" sz="1200" dirty="0" err="1" smtClean="0"/>
              <a:t>membuat</a:t>
            </a:r>
            <a:r>
              <a:rPr lang="en-US" sz="1200" dirty="0" smtClean="0"/>
              <a:t> </a:t>
            </a:r>
            <a:r>
              <a:rPr lang="en-US" sz="1200" dirty="0" err="1" smtClean="0"/>
              <a:t>pemantauan</a:t>
            </a:r>
            <a:r>
              <a:rPr lang="en-US" sz="1200" dirty="0" smtClean="0"/>
              <a:t> di </a:t>
            </a:r>
            <a:r>
              <a:rPr lang="en-US" sz="1200" dirty="0" err="1" smtClean="0"/>
              <a:t>atas</a:t>
            </a:r>
            <a:r>
              <a:rPr lang="en-US" sz="1200" dirty="0" smtClean="0"/>
              <a:t> </a:t>
            </a:r>
            <a:r>
              <a:rPr lang="en-US" sz="1200" dirty="0" err="1" smtClean="0"/>
              <a:t>senarai-senarai</a:t>
            </a:r>
            <a:r>
              <a:rPr lang="en-US" sz="1200" dirty="0" smtClean="0"/>
              <a:t> </a:t>
            </a:r>
            <a:r>
              <a:rPr lang="en-US" sz="1200" dirty="0" err="1" smtClean="0"/>
              <a:t>aduan</a:t>
            </a:r>
            <a:r>
              <a:rPr lang="en-US" sz="1200" dirty="0" smtClean="0"/>
              <a:t> yang </a:t>
            </a:r>
            <a:r>
              <a:rPr lang="en-US" sz="1200" dirty="0" err="1" smtClean="0"/>
              <a:t>telah</a:t>
            </a:r>
            <a:r>
              <a:rPr lang="en-US" sz="1200" dirty="0" smtClean="0"/>
              <a:t> </a:t>
            </a:r>
            <a:r>
              <a:rPr lang="en-US" sz="1200" dirty="0" err="1" smtClean="0"/>
              <a:t>dibuat</a:t>
            </a:r>
            <a:r>
              <a:rPr lang="en-US" sz="1200" dirty="0" smtClean="0"/>
              <a:t> .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Penyelaras</a:t>
            </a:r>
            <a:r>
              <a:rPr lang="en-US" sz="1200" dirty="0"/>
              <a:t> </a:t>
            </a:r>
            <a:r>
              <a:rPr lang="en-US" sz="1200" dirty="0" err="1"/>
              <a:t>cawangan</a:t>
            </a:r>
            <a:r>
              <a:rPr lang="en-US" sz="1200" dirty="0"/>
              <a:t>/</a:t>
            </a:r>
            <a:r>
              <a:rPr lang="en-US" sz="1200" dirty="0" err="1"/>
              <a:t>negeri</a:t>
            </a:r>
            <a:r>
              <a:rPr lang="en-US" sz="1200" dirty="0"/>
              <a:t> </a:t>
            </a:r>
            <a:r>
              <a:rPr lang="en-US" sz="1200" dirty="0" err="1"/>
              <a:t>boleh</a:t>
            </a:r>
            <a:r>
              <a:rPr lang="en-US" sz="1200" dirty="0"/>
              <a:t> </a:t>
            </a:r>
            <a:r>
              <a:rPr lang="en-US" sz="1200" dirty="0" err="1" smtClean="0"/>
              <a:t>menjana</a:t>
            </a:r>
            <a:r>
              <a:rPr lang="en-US" sz="1200" dirty="0" smtClean="0"/>
              <a:t> </a:t>
            </a:r>
            <a:r>
              <a:rPr lang="en-US" sz="1200" dirty="0" err="1" smtClean="0"/>
              <a:t>laporan</a:t>
            </a:r>
            <a:r>
              <a:rPr lang="en-US" sz="1200" dirty="0" smtClean="0"/>
              <a:t>/</a:t>
            </a:r>
            <a:r>
              <a:rPr lang="en-US" sz="1200" dirty="0" err="1" smtClean="0"/>
              <a:t>statistik</a:t>
            </a:r>
            <a:r>
              <a:rPr lang="en-US" sz="1200" dirty="0" smtClean="0"/>
              <a:t> </a:t>
            </a:r>
            <a:r>
              <a:rPr lang="en-US" sz="1200" dirty="0" err="1" smtClean="0"/>
              <a:t>bagi</a:t>
            </a:r>
            <a:r>
              <a:rPr lang="en-US" sz="1200" dirty="0" smtClean="0"/>
              <a:t> </a:t>
            </a:r>
            <a:r>
              <a:rPr lang="en-US" sz="1200" dirty="0" err="1" smtClean="0"/>
              <a:t>cawangan</a:t>
            </a:r>
            <a:r>
              <a:rPr lang="en-US" sz="1200" dirty="0" smtClean="0"/>
              <a:t> / </a:t>
            </a:r>
            <a:r>
              <a:rPr lang="en-US" sz="1200" dirty="0" err="1" smtClean="0"/>
              <a:t>negeri</a:t>
            </a:r>
            <a:r>
              <a:rPr lang="en-US" sz="1200" dirty="0" smtClean="0"/>
              <a:t> </a:t>
            </a:r>
            <a:r>
              <a:rPr lang="en-US" sz="1200" dirty="0" err="1" smtClean="0"/>
              <a:t>bagi</a:t>
            </a:r>
            <a:r>
              <a:rPr lang="en-US" sz="1200" dirty="0" smtClean="0"/>
              <a:t> </a:t>
            </a:r>
            <a:r>
              <a:rPr lang="en-US" sz="1200" dirty="0" err="1"/>
              <a:t>aduan</a:t>
            </a:r>
            <a:r>
              <a:rPr lang="en-US" sz="1200" dirty="0"/>
              <a:t> yang </a:t>
            </a:r>
            <a:r>
              <a:rPr lang="en-US" sz="1200" dirty="0" err="1"/>
              <a:t>telah</a:t>
            </a:r>
            <a:r>
              <a:rPr lang="en-US" sz="1200" dirty="0"/>
              <a:t> </a:t>
            </a:r>
            <a:r>
              <a:rPr lang="en-US" sz="1200" dirty="0" err="1" smtClean="0"/>
              <a:t>dibuat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15" name="Flowchart: Alternate Process 2"/>
          <p:cNvSpPr/>
          <p:nvPr/>
        </p:nvSpPr>
        <p:spPr>
          <a:xfrm>
            <a:off x="2906310" y="1311445"/>
            <a:ext cx="1537264" cy="612775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33333"/>
                </a:solidFill>
              </a:rPr>
              <a:t>Log </a:t>
            </a:r>
            <a:r>
              <a:rPr lang="en-US" dirty="0" err="1">
                <a:solidFill>
                  <a:srgbClr val="333333"/>
                </a:solidFill>
              </a:rPr>
              <a:t>Masuk</a:t>
            </a: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16" name="Flowchart: Process 3"/>
          <p:cNvSpPr/>
          <p:nvPr/>
        </p:nvSpPr>
        <p:spPr>
          <a:xfrm>
            <a:off x="2775994" y="2461834"/>
            <a:ext cx="1812925" cy="812301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333333"/>
                </a:solidFill>
              </a:rPr>
              <a:t>Daftar</a:t>
            </a:r>
            <a:r>
              <a:rPr lang="en-US" dirty="0" smtClean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Aduan</a:t>
            </a:r>
            <a:endParaRPr lang="en-US" dirty="0">
              <a:solidFill>
                <a:srgbClr val="333333"/>
              </a:solidFill>
            </a:endParaRPr>
          </a:p>
        </p:txBody>
      </p:sp>
      <p:cxnSp>
        <p:nvCxnSpPr>
          <p:cNvPr id="17" name="Straight Arrow Connector 16"/>
          <p:cNvCxnSpPr>
            <a:stCxn id="15" idx="2"/>
            <a:endCxn id="16" idx="0"/>
          </p:cNvCxnSpPr>
          <p:nvPr/>
        </p:nvCxnSpPr>
        <p:spPr>
          <a:xfrm>
            <a:off x="3674942" y="1924220"/>
            <a:ext cx="7515" cy="53761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Flowchart: Process 21"/>
          <p:cNvSpPr/>
          <p:nvPr/>
        </p:nvSpPr>
        <p:spPr>
          <a:xfrm>
            <a:off x="2766976" y="3750411"/>
            <a:ext cx="1812925" cy="812301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333333"/>
                </a:solidFill>
              </a:rPr>
              <a:t>Urus</a:t>
            </a:r>
            <a:r>
              <a:rPr lang="en-US" dirty="0" smtClean="0">
                <a:solidFill>
                  <a:srgbClr val="333333"/>
                </a:solidFill>
              </a:rPr>
              <a:t> / </a:t>
            </a:r>
            <a:r>
              <a:rPr lang="en-US" dirty="0" err="1" smtClean="0">
                <a:solidFill>
                  <a:srgbClr val="333333"/>
                </a:solidFill>
              </a:rPr>
              <a:t>Agihan</a:t>
            </a:r>
            <a:r>
              <a:rPr lang="en-US" dirty="0" smtClean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Aduan</a:t>
            </a:r>
            <a:endParaRPr lang="en-US" dirty="0">
              <a:solidFill>
                <a:srgbClr val="333333"/>
              </a:solidFill>
            </a:endParaRPr>
          </a:p>
        </p:txBody>
      </p:sp>
      <p:cxnSp>
        <p:nvCxnSpPr>
          <p:cNvPr id="21" name="Straight Arrow Connector 20"/>
          <p:cNvCxnSpPr>
            <a:stCxn id="16" idx="2"/>
            <a:endCxn id="20" idx="0"/>
          </p:cNvCxnSpPr>
          <p:nvPr/>
        </p:nvCxnSpPr>
        <p:spPr>
          <a:xfrm flipH="1">
            <a:off x="3673439" y="3274135"/>
            <a:ext cx="9018" cy="47627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Flowchart: Process 23"/>
          <p:cNvSpPr/>
          <p:nvPr/>
        </p:nvSpPr>
        <p:spPr>
          <a:xfrm>
            <a:off x="2767159" y="5073582"/>
            <a:ext cx="1812925" cy="812301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333333"/>
                </a:solidFill>
              </a:rPr>
              <a:t>Laporan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682457" y="4562712"/>
            <a:ext cx="183" cy="51087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5" grpId="0" animBg="1"/>
      <p:bldP spid="16" grpId="0" animBg="1"/>
      <p:bldP spid="20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354360" y="375657"/>
            <a:ext cx="8113779" cy="565247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FFC000"/>
                </a:solidFill>
                <a:latin typeface="Broadway" panose="04040905080B02020502" pitchFamily="82" charset="0"/>
              </a:rPr>
              <a:t>Peranan</a:t>
            </a:r>
            <a:r>
              <a:rPr lang="en-US" dirty="0">
                <a:solidFill>
                  <a:srgbClr val="FFC000"/>
                </a:solidFill>
                <a:latin typeface="Broadway" panose="04040905080B02020502" pitchFamily="82" charset="0"/>
              </a:rPr>
              <a:t> </a:t>
            </a:r>
            <a:r>
              <a:rPr lang="en-US" dirty="0" err="1" smtClean="0">
                <a:solidFill>
                  <a:srgbClr val="FFC000"/>
                </a:solidFill>
                <a:latin typeface="Broadway" panose="04040905080B02020502" pitchFamily="82" charset="0"/>
              </a:rPr>
              <a:t>Bahagian</a:t>
            </a:r>
            <a:r>
              <a:rPr lang="en-US" dirty="0" smtClean="0">
                <a:solidFill>
                  <a:srgbClr val="FFC000"/>
                </a:solidFill>
                <a:latin typeface="Broadway" panose="04040905080B02020502" pitchFamily="82" charset="0"/>
              </a:rPr>
              <a:t>/Daerah</a:t>
            </a:r>
            <a:endParaRPr lang="en-US" dirty="0">
              <a:solidFill>
                <a:srgbClr val="FFC000"/>
              </a:solidFill>
              <a:latin typeface="Broadway" panose="04040905080B02020502" pitchFamily="82" charset="0"/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5909320" y="1308452"/>
            <a:ext cx="2880320" cy="3802749"/>
          </a:xfrm>
          <a:prstGeom prst="flowChartProcess">
            <a:avLst/>
          </a:prstGeom>
          <a:gradFill flip="none" rotWithShape="1">
            <a:gsLst>
              <a:gs pos="100000">
                <a:schemeClr val="tx2">
                  <a:lumMod val="60000"/>
                  <a:lumOff val="40000"/>
                  <a:alpha val="49000"/>
                </a:schemeClr>
              </a:gs>
              <a:gs pos="0">
                <a:schemeClr val="accent1">
                  <a:lumMod val="20000"/>
                  <a:lumOff val="8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19" name="TextBox 24"/>
          <p:cNvSpPr txBox="1"/>
          <p:nvPr/>
        </p:nvSpPr>
        <p:spPr>
          <a:xfrm>
            <a:off x="6125344" y="1628653"/>
            <a:ext cx="24482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Penyelaras</a:t>
            </a:r>
            <a:r>
              <a:rPr lang="en-US" sz="1200" dirty="0" smtClean="0"/>
              <a:t> </a:t>
            </a:r>
            <a:r>
              <a:rPr lang="en-US" sz="1200" dirty="0" err="1" smtClean="0"/>
              <a:t>bhgn</a:t>
            </a:r>
            <a:r>
              <a:rPr lang="en-US" sz="1200" dirty="0" smtClean="0"/>
              <a:t>/</a:t>
            </a:r>
            <a:r>
              <a:rPr lang="en-US" sz="1200" dirty="0" err="1" smtClean="0"/>
              <a:t>daerah</a:t>
            </a:r>
            <a:r>
              <a:rPr lang="en-US" sz="1200" dirty="0" smtClean="0"/>
              <a:t> </a:t>
            </a:r>
            <a:r>
              <a:rPr lang="en-US" sz="1200" dirty="0" err="1" smtClean="0"/>
              <a:t>akan</a:t>
            </a:r>
            <a:r>
              <a:rPr lang="en-US" sz="1200" dirty="0" smtClean="0"/>
              <a:t> </a:t>
            </a:r>
            <a:r>
              <a:rPr lang="en-US" sz="1200" dirty="0" err="1" smtClean="0"/>
              <a:t>mengagihkan</a:t>
            </a:r>
            <a:r>
              <a:rPr lang="en-US" sz="1200" dirty="0" smtClean="0"/>
              <a:t> </a:t>
            </a:r>
            <a:r>
              <a:rPr lang="en-US" sz="1200" dirty="0" err="1" smtClean="0"/>
              <a:t>aduan</a:t>
            </a:r>
            <a:r>
              <a:rPr lang="en-US" sz="1200" dirty="0" smtClean="0"/>
              <a:t> </a:t>
            </a:r>
            <a:r>
              <a:rPr lang="en-US" sz="1200" dirty="0" err="1" smtClean="0"/>
              <a:t>kepada</a:t>
            </a:r>
            <a:r>
              <a:rPr lang="en-US" sz="1200" dirty="0" smtClean="0"/>
              <a:t> </a:t>
            </a:r>
            <a:r>
              <a:rPr lang="en-US" sz="1200" dirty="0" err="1" smtClean="0"/>
              <a:t>pegawai</a:t>
            </a:r>
            <a:r>
              <a:rPr lang="en-US" sz="1200" dirty="0" smtClean="0"/>
              <a:t> yang </a:t>
            </a:r>
            <a:r>
              <a:rPr lang="en-US" sz="1200" dirty="0" err="1" smtClean="0"/>
              <a:t>berrtanggungjawab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di </a:t>
            </a:r>
            <a:r>
              <a:rPr lang="en-US" sz="1200" dirty="0" err="1" smtClean="0"/>
              <a:t>ambil</a:t>
            </a:r>
            <a:r>
              <a:rPr lang="en-US" sz="1200" dirty="0" smtClean="0"/>
              <a:t> </a:t>
            </a:r>
            <a:r>
              <a:rPr lang="en-US" sz="1200" dirty="0" err="1" smtClean="0"/>
              <a:t>tindakan</a:t>
            </a:r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Penyelaras</a:t>
            </a:r>
            <a:r>
              <a:rPr lang="en-US" sz="1200" dirty="0" smtClean="0"/>
              <a:t> </a:t>
            </a:r>
            <a:r>
              <a:rPr lang="en-US" sz="1200" dirty="0" err="1" smtClean="0"/>
              <a:t>bhgn</a:t>
            </a:r>
            <a:r>
              <a:rPr lang="en-US" sz="1200" dirty="0" smtClean="0"/>
              <a:t>/</a:t>
            </a:r>
            <a:r>
              <a:rPr lang="en-US" sz="1200" dirty="0" err="1" smtClean="0"/>
              <a:t>daerah</a:t>
            </a:r>
            <a:r>
              <a:rPr lang="en-US" sz="1200" dirty="0" smtClean="0"/>
              <a:t> </a:t>
            </a:r>
            <a:r>
              <a:rPr lang="en-US" sz="1200" dirty="0" err="1" smtClean="0"/>
              <a:t>boleh</a:t>
            </a:r>
            <a:r>
              <a:rPr lang="en-US" sz="1200" dirty="0" smtClean="0"/>
              <a:t> </a:t>
            </a:r>
            <a:r>
              <a:rPr lang="en-US" sz="1200" dirty="0" err="1"/>
              <a:t>membuat</a:t>
            </a:r>
            <a:r>
              <a:rPr lang="en-US" sz="1200" dirty="0"/>
              <a:t> </a:t>
            </a:r>
            <a:r>
              <a:rPr lang="en-US" sz="1200" dirty="0" err="1"/>
              <a:t>pemantauan</a:t>
            </a:r>
            <a:r>
              <a:rPr lang="en-US" sz="1200" dirty="0"/>
              <a:t> di </a:t>
            </a:r>
            <a:r>
              <a:rPr lang="en-US" sz="1200" dirty="0" err="1"/>
              <a:t>atas</a:t>
            </a:r>
            <a:r>
              <a:rPr lang="en-US" sz="1200" dirty="0"/>
              <a:t> </a:t>
            </a:r>
            <a:r>
              <a:rPr lang="en-US" sz="1200" dirty="0" err="1"/>
              <a:t>senarai-senarai</a:t>
            </a:r>
            <a:r>
              <a:rPr lang="en-US" sz="1200" dirty="0"/>
              <a:t> </a:t>
            </a:r>
            <a:r>
              <a:rPr lang="en-US" sz="1200" dirty="0" err="1"/>
              <a:t>aduan</a:t>
            </a:r>
            <a:r>
              <a:rPr lang="en-US" sz="1200" dirty="0"/>
              <a:t> yang </a:t>
            </a:r>
            <a:r>
              <a:rPr lang="en-US" sz="1200" dirty="0" err="1"/>
              <a:t>telah</a:t>
            </a:r>
            <a:r>
              <a:rPr lang="en-US" sz="1200" dirty="0"/>
              <a:t> </a:t>
            </a:r>
            <a:r>
              <a:rPr lang="en-US" sz="1200" dirty="0" err="1"/>
              <a:t>dibuat</a:t>
            </a:r>
            <a:r>
              <a:rPr lang="en-US" sz="1200" dirty="0"/>
              <a:t> 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Penyelaras</a:t>
            </a:r>
            <a:r>
              <a:rPr lang="en-US" sz="1200" dirty="0"/>
              <a:t> </a:t>
            </a:r>
            <a:r>
              <a:rPr lang="en-US" sz="1200" dirty="0" err="1"/>
              <a:t>bhgn</a:t>
            </a:r>
            <a:r>
              <a:rPr lang="en-US" sz="1200" dirty="0"/>
              <a:t>/</a:t>
            </a:r>
            <a:r>
              <a:rPr lang="en-US" sz="1200" dirty="0" err="1"/>
              <a:t>daerah</a:t>
            </a:r>
            <a:r>
              <a:rPr lang="en-US" sz="1200" dirty="0"/>
              <a:t> </a:t>
            </a:r>
            <a:r>
              <a:rPr lang="en-US" sz="1200" dirty="0" err="1" smtClean="0"/>
              <a:t>boleh</a:t>
            </a:r>
            <a:r>
              <a:rPr lang="en-US" sz="1200" dirty="0" smtClean="0"/>
              <a:t> </a:t>
            </a:r>
            <a:r>
              <a:rPr lang="en-US" sz="1200" dirty="0" err="1"/>
              <a:t>menjana</a:t>
            </a:r>
            <a:r>
              <a:rPr lang="en-US" sz="1200" dirty="0"/>
              <a:t> </a:t>
            </a:r>
            <a:r>
              <a:rPr lang="en-US" sz="1200" dirty="0" err="1"/>
              <a:t>laporan</a:t>
            </a:r>
            <a:r>
              <a:rPr lang="en-US" sz="1200" dirty="0"/>
              <a:t>/</a:t>
            </a:r>
            <a:r>
              <a:rPr lang="en-US" sz="1200" dirty="0" err="1"/>
              <a:t>statistik</a:t>
            </a:r>
            <a:r>
              <a:rPr lang="en-US" sz="1200" dirty="0"/>
              <a:t> </a:t>
            </a:r>
            <a:r>
              <a:rPr lang="en-US" sz="1200" dirty="0" err="1"/>
              <a:t>bagi</a:t>
            </a:r>
            <a:r>
              <a:rPr lang="en-US" sz="1200" dirty="0"/>
              <a:t> </a:t>
            </a:r>
            <a:r>
              <a:rPr lang="en-US" sz="1200" dirty="0" err="1"/>
              <a:t>bhgn</a:t>
            </a:r>
            <a:r>
              <a:rPr lang="en-US" sz="1200" dirty="0"/>
              <a:t>/</a:t>
            </a:r>
            <a:r>
              <a:rPr lang="en-US" sz="1200" dirty="0" err="1"/>
              <a:t>daerah</a:t>
            </a:r>
            <a:r>
              <a:rPr lang="en-US" sz="1200" dirty="0"/>
              <a:t> </a:t>
            </a:r>
            <a:r>
              <a:rPr lang="en-US" sz="1200" dirty="0" err="1" smtClean="0"/>
              <a:t>bagi</a:t>
            </a:r>
            <a:r>
              <a:rPr lang="en-US" sz="1200" dirty="0" smtClean="0"/>
              <a:t> </a:t>
            </a:r>
            <a:r>
              <a:rPr lang="en-US" sz="1200" dirty="0" err="1"/>
              <a:t>aduan</a:t>
            </a:r>
            <a:r>
              <a:rPr lang="en-US" sz="1200" dirty="0"/>
              <a:t> yang </a:t>
            </a:r>
            <a:r>
              <a:rPr lang="en-US" sz="1200" dirty="0" err="1"/>
              <a:t>telah</a:t>
            </a:r>
            <a:r>
              <a:rPr lang="en-US" sz="1200" dirty="0"/>
              <a:t> </a:t>
            </a:r>
            <a:r>
              <a:rPr lang="en-US" sz="1200" dirty="0" err="1"/>
              <a:t>dibuat</a:t>
            </a:r>
            <a:r>
              <a:rPr lang="en-US" sz="1200" dirty="0"/>
              <a:t> .</a:t>
            </a:r>
          </a:p>
          <a:p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/>
          </a:p>
        </p:txBody>
      </p:sp>
      <p:sp>
        <p:nvSpPr>
          <p:cNvPr id="14" name="Flowchart: Alternate Process 2"/>
          <p:cNvSpPr/>
          <p:nvPr/>
        </p:nvSpPr>
        <p:spPr>
          <a:xfrm>
            <a:off x="2906310" y="1311445"/>
            <a:ext cx="1537264" cy="612775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33333"/>
                </a:solidFill>
              </a:rPr>
              <a:t>Log </a:t>
            </a:r>
            <a:r>
              <a:rPr lang="en-US" dirty="0" err="1">
                <a:solidFill>
                  <a:srgbClr val="333333"/>
                </a:solidFill>
              </a:rPr>
              <a:t>Masuk</a:t>
            </a: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16" name="Flowchart: Process 3"/>
          <p:cNvSpPr/>
          <p:nvPr/>
        </p:nvSpPr>
        <p:spPr>
          <a:xfrm>
            <a:off x="2775994" y="2461834"/>
            <a:ext cx="1812925" cy="812301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333333"/>
                </a:solidFill>
              </a:rPr>
              <a:t>Daftar</a:t>
            </a:r>
            <a:r>
              <a:rPr lang="en-US" dirty="0" smtClean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Aduan</a:t>
            </a:r>
            <a:endParaRPr lang="en-US" dirty="0">
              <a:solidFill>
                <a:srgbClr val="333333"/>
              </a:solidFill>
            </a:endParaRPr>
          </a:p>
        </p:txBody>
      </p:sp>
      <p:cxnSp>
        <p:nvCxnSpPr>
          <p:cNvPr id="17" name="Straight Arrow Connector 16"/>
          <p:cNvCxnSpPr>
            <a:stCxn id="14" idx="2"/>
            <a:endCxn id="16" idx="0"/>
          </p:cNvCxnSpPr>
          <p:nvPr/>
        </p:nvCxnSpPr>
        <p:spPr>
          <a:xfrm>
            <a:off x="3674942" y="1924220"/>
            <a:ext cx="7515" cy="53761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Flowchart: Process 21"/>
          <p:cNvSpPr/>
          <p:nvPr/>
        </p:nvSpPr>
        <p:spPr>
          <a:xfrm>
            <a:off x="2766976" y="3750411"/>
            <a:ext cx="1812925" cy="812301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333333"/>
                </a:solidFill>
              </a:rPr>
              <a:t>Urus</a:t>
            </a:r>
            <a:r>
              <a:rPr lang="en-US" dirty="0" smtClean="0">
                <a:solidFill>
                  <a:srgbClr val="333333"/>
                </a:solidFill>
              </a:rPr>
              <a:t> </a:t>
            </a:r>
            <a:r>
              <a:rPr lang="en-US" dirty="0" err="1" smtClean="0">
                <a:solidFill>
                  <a:srgbClr val="333333"/>
                </a:solidFill>
              </a:rPr>
              <a:t>Aduan</a:t>
            </a:r>
            <a:endParaRPr lang="en-US" dirty="0">
              <a:solidFill>
                <a:srgbClr val="333333"/>
              </a:solidFill>
            </a:endParaRPr>
          </a:p>
        </p:txBody>
      </p:sp>
      <p:cxnSp>
        <p:nvCxnSpPr>
          <p:cNvPr id="22" name="Straight Arrow Connector 21"/>
          <p:cNvCxnSpPr>
            <a:stCxn id="16" idx="2"/>
            <a:endCxn id="21" idx="0"/>
          </p:cNvCxnSpPr>
          <p:nvPr/>
        </p:nvCxnSpPr>
        <p:spPr>
          <a:xfrm flipH="1">
            <a:off x="3673439" y="3274135"/>
            <a:ext cx="9018" cy="47627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Flowchart: Process 23"/>
          <p:cNvSpPr/>
          <p:nvPr/>
        </p:nvSpPr>
        <p:spPr>
          <a:xfrm>
            <a:off x="2767159" y="5073582"/>
            <a:ext cx="1812925" cy="812301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333333"/>
                </a:solidFill>
              </a:rPr>
              <a:t>Laporan</a:t>
            </a:r>
            <a:endParaRPr lang="en-US" dirty="0">
              <a:solidFill>
                <a:srgbClr val="333333"/>
              </a:solidFill>
            </a:endParaRPr>
          </a:p>
        </p:txBody>
      </p:sp>
      <p:cxnSp>
        <p:nvCxnSpPr>
          <p:cNvPr id="24" name="Straight Arrow Connector 23"/>
          <p:cNvCxnSpPr>
            <a:stCxn id="21" idx="2"/>
            <a:endCxn id="23" idx="0"/>
          </p:cNvCxnSpPr>
          <p:nvPr/>
        </p:nvCxnSpPr>
        <p:spPr>
          <a:xfrm>
            <a:off x="3673439" y="4562712"/>
            <a:ext cx="183" cy="51087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14" grpId="0" animBg="1"/>
      <p:bldP spid="16" grpId="0" animBg="1"/>
      <p:bldP spid="21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354360" y="375657"/>
            <a:ext cx="8113779" cy="565247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FFC000"/>
                </a:solidFill>
                <a:latin typeface="Broadway" panose="04040905080B02020502" pitchFamily="82" charset="0"/>
              </a:rPr>
              <a:t>Peranan</a:t>
            </a:r>
            <a:r>
              <a:rPr lang="en-US" dirty="0">
                <a:solidFill>
                  <a:srgbClr val="FFC000"/>
                </a:solidFill>
                <a:latin typeface="Broadway" panose="04040905080B02020502" pitchFamily="82" charset="0"/>
              </a:rPr>
              <a:t> </a:t>
            </a:r>
            <a:r>
              <a:rPr lang="en-US" dirty="0" err="1" smtClean="0">
                <a:solidFill>
                  <a:srgbClr val="FFC000"/>
                </a:solidFill>
                <a:latin typeface="Broadway" panose="04040905080B02020502" pitchFamily="82" charset="0"/>
              </a:rPr>
              <a:t>Pemantau</a:t>
            </a:r>
            <a:endParaRPr lang="en-US" dirty="0">
              <a:solidFill>
                <a:srgbClr val="FFC000"/>
              </a:solidFill>
              <a:latin typeface="Broadway" panose="04040905080B02020502" pitchFamily="82" charset="0"/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5909320" y="2138186"/>
            <a:ext cx="2880320" cy="2095148"/>
          </a:xfrm>
          <a:prstGeom prst="flowChartProcess">
            <a:avLst/>
          </a:prstGeom>
          <a:gradFill flip="none" rotWithShape="1">
            <a:gsLst>
              <a:gs pos="100000">
                <a:schemeClr val="tx2">
                  <a:lumMod val="60000"/>
                  <a:lumOff val="40000"/>
                  <a:alpha val="49000"/>
                </a:schemeClr>
              </a:gs>
              <a:gs pos="0">
                <a:schemeClr val="accent1">
                  <a:lumMod val="20000"/>
                  <a:lumOff val="8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19" name="TextBox 24"/>
          <p:cNvSpPr txBox="1"/>
          <p:nvPr/>
        </p:nvSpPr>
        <p:spPr>
          <a:xfrm>
            <a:off x="6125344" y="2543053"/>
            <a:ext cx="244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Penyelaras</a:t>
            </a:r>
            <a:r>
              <a:rPr lang="en-US" sz="1200" dirty="0"/>
              <a:t> VIP </a:t>
            </a:r>
            <a:r>
              <a:rPr lang="en-US" sz="1200" dirty="0" err="1"/>
              <a:t>boleh</a:t>
            </a:r>
            <a:r>
              <a:rPr lang="en-US" sz="1200" dirty="0"/>
              <a:t> </a:t>
            </a:r>
            <a:r>
              <a:rPr lang="en-US" sz="1200" dirty="0" err="1"/>
              <a:t>menjana</a:t>
            </a:r>
            <a:r>
              <a:rPr lang="en-US" sz="1200" dirty="0"/>
              <a:t> </a:t>
            </a:r>
            <a:r>
              <a:rPr lang="en-US" sz="1200" dirty="0" err="1"/>
              <a:t>laporan</a:t>
            </a:r>
            <a:r>
              <a:rPr lang="en-US" sz="1200" dirty="0"/>
              <a:t>/</a:t>
            </a:r>
            <a:r>
              <a:rPr lang="en-US" sz="1200" dirty="0" err="1"/>
              <a:t>statistik</a:t>
            </a:r>
            <a:r>
              <a:rPr lang="en-US" sz="1200" dirty="0"/>
              <a:t> </a:t>
            </a:r>
            <a:r>
              <a:rPr lang="en-US" sz="1200" dirty="0" err="1"/>
              <a:t>bagi</a:t>
            </a:r>
            <a:r>
              <a:rPr lang="en-US" sz="1200" dirty="0"/>
              <a:t> </a:t>
            </a:r>
            <a:r>
              <a:rPr lang="en-US" sz="1200" dirty="0" err="1"/>
              <a:t>aduan</a:t>
            </a:r>
            <a:r>
              <a:rPr lang="en-US" sz="1200" dirty="0"/>
              <a:t> yang </a:t>
            </a:r>
            <a:r>
              <a:rPr lang="en-US" sz="1200" dirty="0" err="1"/>
              <a:t>telah</a:t>
            </a:r>
            <a:r>
              <a:rPr lang="en-US" sz="1200" dirty="0"/>
              <a:t> </a:t>
            </a:r>
            <a:r>
              <a:rPr lang="en-US" sz="1200" dirty="0" err="1"/>
              <a:t>dibuat</a:t>
            </a:r>
            <a:r>
              <a:rPr lang="en-US" sz="1200" dirty="0"/>
              <a:t> </a:t>
            </a:r>
          </a:p>
          <a:p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/>
          </a:p>
        </p:txBody>
      </p:sp>
      <p:sp>
        <p:nvSpPr>
          <p:cNvPr id="14" name="Flowchart: Alternate Process 2"/>
          <p:cNvSpPr/>
          <p:nvPr/>
        </p:nvSpPr>
        <p:spPr>
          <a:xfrm>
            <a:off x="2906310" y="2175045"/>
            <a:ext cx="1537264" cy="612775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333333"/>
                </a:solidFill>
              </a:rPr>
              <a:t>Log Masuk</a:t>
            </a:r>
          </a:p>
        </p:txBody>
      </p:sp>
      <p:cxnSp>
        <p:nvCxnSpPr>
          <p:cNvPr id="17" name="Straight Arrow Connector 16"/>
          <p:cNvCxnSpPr>
            <a:stCxn id="14" idx="2"/>
          </p:cNvCxnSpPr>
          <p:nvPr/>
        </p:nvCxnSpPr>
        <p:spPr>
          <a:xfrm>
            <a:off x="3674942" y="2787820"/>
            <a:ext cx="7515" cy="53761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Flowchart: Process 23"/>
          <p:cNvSpPr/>
          <p:nvPr/>
        </p:nvSpPr>
        <p:spPr>
          <a:xfrm>
            <a:off x="2767159" y="3312515"/>
            <a:ext cx="1812925" cy="812301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333333"/>
                </a:solidFill>
              </a:rPr>
              <a:t>Laporan</a:t>
            </a:r>
          </a:p>
        </p:txBody>
      </p:sp>
    </p:spTree>
    <p:extLst>
      <p:ext uri="{BB962C8B-B14F-4D97-AF65-F5344CB8AC3E}">
        <p14:creationId xmlns:p14="http://schemas.microsoft.com/office/powerpoint/2010/main" val="170939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14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67927714"/>
              </p:ext>
            </p:extLst>
          </p:nvPr>
        </p:nvGraphicFramePr>
        <p:xfrm>
          <a:off x="1475213" y="1584824"/>
          <a:ext cx="6316662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49613"/>
            <a:ext cx="914400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735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Return 3">
            <a:hlinkClick r:id="" action="ppaction://hlinkshowjump?jump=lastslideviewed" highlightClick="1"/>
          </p:cNvPr>
          <p:cNvSpPr/>
          <p:nvPr/>
        </p:nvSpPr>
        <p:spPr>
          <a:xfrm>
            <a:off x="8611737" y="6182436"/>
            <a:ext cx="327547" cy="327546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94" y="276225"/>
            <a:ext cx="7832321" cy="630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490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Mesyuarat Aduan Morib\Daftar Aduan Pu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33" y="278049"/>
            <a:ext cx="8325134" cy="589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ction Button: Return 2">
            <a:hlinkClick r:id="" action="ppaction://hlinkshowjump?jump=lastslideviewed" highlightClick="1"/>
          </p:cNvPr>
          <p:cNvSpPr/>
          <p:nvPr/>
        </p:nvSpPr>
        <p:spPr>
          <a:xfrm>
            <a:off x="8611737" y="6182436"/>
            <a:ext cx="327547" cy="327546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8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ex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ex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it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ex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2_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2_Text"/>
</p:tagLst>
</file>

<file path=ppt/theme/theme1.xml><?xml version="1.0" encoding="utf-8"?>
<a:theme xmlns:a="http://schemas.openxmlformats.org/drawingml/2006/main" name="ind_0300_slide">
  <a:themeElements>
    <a:clrScheme name="Office Theme 2">
      <a:dk1>
        <a:srgbClr val="333333"/>
      </a:dk1>
      <a:lt1>
        <a:srgbClr val="FFFFFF"/>
      </a:lt1>
      <a:dk2>
        <a:srgbClr val="336699"/>
      </a:dk2>
      <a:lt2>
        <a:srgbClr val="FFFFFF"/>
      </a:lt2>
      <a:accent1>
        <a:srgbClr val="57D9CE"/>
      </a:accent1>
      <a:accent2>
        <a:srgbClr val="C0BEF7"/>
      </a:accent2>
      <a:accent3>
        <a:srgbClr val="ADB8CA"/>
      </a:accent3>
      <a:accent4>
        <a:srgbClr val="DADADA"/>
      </a:accent4>
      <a:accent5>
        <a:srgbClr val="B4E9E3"/>
      </a:accent5>
      <a:accent6>
        <a:srgbClr val="AEACE0"/>
      </a:accent6>
      <a:hlink>
        <a:srgbClr val="A6D2FF"/>
      </a:hlink>
      <a:folHlink>
        <a:srgbClr val="E1CEF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333333"/>
        </a:dk1>
        <a:lt1>
          <a:srgbClr val="FFFFFF"/>
        </a:lt1>
        <a:dk2>
          <a:srgbClr val="336699"/>
        </a:dk2>
        <a:lt2>
          <a:srgbClr val="FFFFFF"/>
        </a:lt2>
        <a:accent1>
          <a:srgbClr val="7CBAF7"/>
        </a:accent1>
        <a:accent2>
          <a:srgbClr val="94C6F7"/>
        </a:accent2>
        <a:accent3>
          <a:srgbClr val="ADB8CA"/>
        </a:accent3>
        <a:accent4>
          <a:srgbClr val="DADADA"/>
        </a:accent4>
        <a:accent5>
          <a:srgbClr val="BFD9FA"/>
        </a:accent5>
        <a:accent6>
          <a:srgbClr val="86B3E0"/>
        </a:accent6>
        <a:hlink>
          <a:srgbClr val="A6D2FF"/>
        </a:hlink>
        <a:folHlink>
          <a:srgbClr val="BFD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333333"/>
        </a:dk1>
        <a:lt1>
          <a:srgbClr val="FFFFFF"/>
        </a:lt1>
        <a:dk2>
          <a:srgbClr val="336699"/>
        </a:dk2>
        <a:lt2>
          <a:srgbClr val="FFFFFF"/>
        </a:lt2>
        <a:accent1>
          <a:srgbClr val="57D9CE"/>
        </a:accent1>
        <a:accent2>
          <a:srgbClr val="C0BEF7"/>
        </a:accent2>
        <a:accent3>
          <a:srgbClr val="ADB8CA"/>
        </a:accent3>
        <a:accent4>
          <a:srgbClr val="DADADA"/>
        </a:accent4>
        <a:accent5>
          <a:srgbClr val="B4E9E3"/>
        </a:accent5>
        <a:accent6>
          <a:srgbClr val="AEACE0"/>
        </a:accent6>
        <a:hlink>
          <a:srgbClr val="A6D2FF"/>
        </a:hlink>
        <a:folHlink>
          <a:srgbClr val="E1CEF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333333"/>
        </a:dk1>
        <a:lt1>
          <a:srgbClr val="FFFFFF"/>
        </a:lt1>
        <a:dk2>
          <a:srgbClr val="336699"/>
        </a:dk2>
        <a:lt2>
          <a:srgbClr val="FFFFFF"/>
        </a:lt2>
        <a:accent1>
          <a:srgbClr val="F2B79D"/>
        </a:accent1>
        <a:accent2>
          <a:srgbClr val="94C6F7"/>
        </a:accent2>
        <a:accent3>
          <a:srgbClr val="ADB8CA"/>
        </a:accent3>
        <a:accent4>
          <a:srgbClr val="DADADA"/>
        </a:accent4>
        <a:accent5>
          <a:srgbClr val="F7D8CC"/>
        </a:accent5>
        <a:accent6>
          <a:srgbClr val="86B3E0"/>
        </a:accent6>
        <a:hlink>
          <a:srgbClr val="EBCCE3"/>
        </a:hlink>
        <a:folHlink>
          <a:srgbClr val="EDE0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333333"/>
        </a:dk1>
        <a:lt1>
          <a:srgbClr val="FFFFFF"/>
        </a:lt1>
        <a:dk2>
          <a:srgbClr val="336699"/>
        </a:dk2>
        <a:lt2>
          <a:srgbClr val="FFFFFF"/>
        </a:lt2>
        <a:accent1>
          <a:srgbClr val="C9D982"/>
        </a:accent1>
        <a:accent2>
          <a:srgbClr val="F2C791"/>
        </a:accent2>
        <a:accent3>
          <a:srgbClr val="ADB8CA"/>
        </a:accent3>
        <a:accent4>
          <a:srgbClr val="DADADA"/>
        </a:accent4>
        <a:accent5>
          <a:srgbClr val="E1E9C1"/>
        </a:accent5>
        <a:accent6>
          <a:srgbClr val="DBB483"/>
        </a:accent6>
        <a:hlink>
          <a:srgbClr val="F2D3EA"/>
        </a:hlink>
        <a:folHlink>
          <a:srgbClr val="A6D2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7CBAF7"/>
        </a:accent1>
        <a:accent2>
          <a:srgbClr val="94C6F7"/>
        </a:accent2>
        <a:accent3>
          <a:srgbClr val="FFFFFF"/>
        </a:accent3>
        <a:accent4>
          <a:srgbClr val="000000"/>
        </a:accent4>
        <a:accent5>
          <a:srgbClr val="BFD9FA"/>
        </a:accent5>
        <a:accent6>
          <a:srgbClr val="86B3E0"/>
        </a:accent6>
        <a:hlink>
          <a:srgbClr val="A6D2FF"/>
        </a:hlink>
        <a:folHlink>
          <a:srgbClr val="BFD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57D9CE"/>
        </a:accent1>
        <a:accent2>
          <a:srgbClr val="C0BEF7"/>
        </a:accent2>
        <a:accent3>
          <a:srgbClr val="FFFFFF"/>
        </a:accent3>
        <a:accent4>
          <a:srgbClr val="000000"/>
        </a:accent4>
        <a:accent5>
          <a:srgbClr val="B4E9E3"/>
        </a:accent5>
        <a:accent6>
          <a:srgbClr val="AEACE0"/>
        </a:accent6>
        <a:hlink>
          <a:srgbClr val="A6D2FF"/>
        </a:hlink>
        <a:folHlink>
          <a:srgbClr val="E1CE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F2B79D"/>
        </a:accent1>
        <a:accent2>
          <a:srgbClr val="94C6F7"/>
        </a:accent2>
        <a:accent3>
          <a:srgbClr val="FFFFFF"/>
        </a:accent3>
        <a:accent4>
          <a:srgbClr val="000000"/>
        </a:accent4>
        <a:accent5>
          <a:srgbClr val="F7D8CC"/>
        </a:accent5>
        <a:accent6>
          <a:srgbClr val="86B3E0"/>
        </a:accent6>
        <a:hlink>
          <a:srgbClr val="EBCCE3"/>
        </a:hlink>
        <a:folHlink>
          <a:srgbClr val="EDE0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C9D982"/>
        </a:accent1>
        <a:accent2>
          <a:srgbClr val="F2C791"/>
        </a:accent2>
        <a:accent3>
          <a:srgbClr val="FFFFFF"/>
        </a:accent3>
        <a:accent4>
          <a:srgbClr val="000000"/>
        </a:accent4>
        <a:accent5>
          <a:srgbClr val="E1E9C1"/>
        </a:accent5>
        <a:accent6>
          <a:srgbClr val="DBB483"/>
        </a:accent6>
        <a:hlink>
          <a:srgbClr val="F2D3EA"/>
        </a:hlink>
        <a:folHlink>
          <a:srgbClr val="A6D2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2">
      <a:dk1>
        <a:srgbClr val="333333"/>
      </a:dk1>
      <a:lt1>
        <a:srgbClr val="FFFFFF"/>
      </a:lt1>
      <a:dk2>
        <a:srgbClr val="336699"/>
      </a:dk2>
      <a:lt2>
        <a:srgbClr val="FFFFFF"/>
      </a:lt2>
      <a:accent1>
        <a:srgbClr val="57D9CE"/>
      </a:accent1>
      <a:accent2>
        <a:srgbClr val="C0BEF7"/>
      </a:accent2>
      <a:accent3>
        <a:srgbClr val="ADB8CA"/>
      </a:accent3>
      <a:accent4>
        <a:srgbClr val="DADADA"/>
      </a:accent4>
      <a:accent5>
        <a:srgbClr val="B4E9E3"/>
      </a:accent5>
      <a:accent6>
        <a:srgbClr val="AEACE0"/>
      </a:accent6>
      <a:hlink>
        <a:srgbClr val="A6D2FF"/>
      </a:hlink>
      <a:folHlink>
        <a:srgbClr val="E1CEF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333333"/>
        </a:dk1>
        <a:lt1>
          <a:srgbClr val="FFFFFF"/>
        </a:lt1>
        <a:dk2>
          <a:srgbClr val="336699"/>
        </a:dk2>
        <a:lt2>
          <a:srgbClr val="FFFFFF"/>
        </a:lt2>
        <a:accent1>
          <a:srgbClr val="7CBAF7"/>
        </a:accent1>
        <a:accent2>
          <a:srgbClr val="94C6F7"/>
        </a:accent2>
        <a:accent3>
          <a:srgbClr val="ADB8CA"/>
        </a:accent3>
        <a:accent4>
          <a:srgbClr val="DADADA"/>
        </a:accent4>
        <a:accent5>
          <a:srgbClr val="BFD9FA"/>
        </a:accent5>
        <a:accent6>
          <a:srgbClr val="86B3E0"/>
        </a:accent6>
        <a:hlink>
          <a:srgbClr val="A6D2FF"/>
        </a:hlink>
        <a:folHlink>
          <a:srgbClr val="BFD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333333"/>
        </a:dk1>
        <a:lt1>
          <a:srgbClr val="FFFFFF"/>
        </a:lt1>
        <a:dk2>
          <a:srgbClr val="336699"/>
        </a:dk2>
        <a:lt2>
          <a:srgbClr val="FFFFFF"/>
        </a:lt2>
        <a:accent1>
          <a:srgbClr val="57D9CE"/>
        </a:accent1>
        <a:accent2>
          <a:srgbClr val="C0BEF7"/>
        </a:accent2>
        <a:accent3>
          <a:srgbClr val="ADB8CA"/>
        </a:accent3>
        <a:accent4>
          <a:srgbClr val="DADADA"/>
        </a:accent4>
        <a:accent5>
          <a:srgbClr val="B4E9E3"/>
        </a:accent5>
        <a:accent6>
          <a:srgbClr val="AEACE0"/>
        </a:accent6>
        <a:hlink>
          <a:srgbClr val="A6D2FF"/>
        </a:hlink>
        <a:folHlink>
          <a:srgbClr val="E1CEF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333333"/>
        </a:dk1>
        <a:lt1>
          <a:srgbClr val="FFFFFF"/>
        </a:lt1>
        <a:dk2>
          <a:srgbClr val="336699"/>
        </a:dk2>
        <a:lt2>
          <a:srgbClr val="FFFFFF"/>
        </a:lt2>
        <a:accent1>
          <a:srgbClr val="F2B79D"/>
        </a:accent1>
        <a:accent2>
          <a:srgbClr val="94C6F7"/>
        </a:accent2>
        <a:accent3>
          <a:srgbClr val="ADB8CA"/>
        </a:accent3>
        <a:accent4>
          <a:srgbClr val="DADADA"/>
        </a:accent4>
        <a:accent5>
          <a:srgbClr val="F7D8CC"/>
        </a:accent5>
        <a:accent6>
          <a:srgbClr val="86B3E0"/>
        </a:accent6>
        <a:hlink>
          <a:srgbClr val="EBCCE3"/>
        </a:hlink>
        <a:folHlink>
          <a:srgbClr val="EDE0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333333"/>
        </a:dk1>
        <a:lt1>
          <a:srgbClr val="FFFFFF"/>
        </a:lt1>
        <a:dk2>
          <a:srgbClr val="336699"/>
        </a:dk2>
        <a:lt2>
          <a:srgbClr val="FFFFFF"/>
        </a:lt2>
        <a:accent1>
          <a:srgbClr val="C9D982"/>
        </a:accent1>
        <a:accent2>
          <a:srgbClr val="F2C791"/>
        </a:accent2>
        <a:accent3>
          <a:srgbClr val="ADB8CA"/>
        </a:accent3>
        <a:accent4>
          <a:srgbClr val="DADADA"/>
        </a:accent4>
        <a:accent5>
          <a:srgbClr val="E1E9C1"/>
        </a:accent5>
        <a:accent6>
          <a:srgbClr val="DBB483"/>
        </a:accent6>
        <a:hlink>
          <a:srgbClr val="F2D3EA"/>
        </a:hlink>
        <a:folHlink>
          <a:srgbClr val="A6D2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7CBAF7"/>
        </a:accent1>
        <a:accent2>
          <a:srgbClr val="94C6F7"/>
        </a:accent2>
        <a:accent3>
          <a:srgbClr val="FFFFFF"/>
        </a:accent3>
        <a:accent4>
          <a:srgbClr val="000000"/>
        </a:accent4>
        <a:accent5>
          <a:srgbClr val="BFD9FA"/>
        </a:accent5>
        <a:accent6>
          <a:srgbClr val="86B3E0"/>
        </a:accent6>
        <a:hlink>
          <a:srgbClr val="A6D2FF"/>
        </a:hlink>
        <a:folHlink>
          <a:srgbClr val="BFD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57D9CE"/>
        </a:accent1>
        <a:accent2>
          <a:srgbClr val="C0BEF7"/>
        </a:accent2>
        <a:accent3>
          <a:srgbClr val="FFFFFF"/>
        </a:accent3>
        <a:accent4>
          <a:srgbClr val="000000"/>
        </a:accent4>
        <a:accent5>
          <a:srgbClr val="B4E9E3"/>
        </a:accent5>
        <a:accent6>
          <a:srgbClr val="AEACE0"/>
        </a:accent6>
        <a:hlink>
          <a:srgbClr val="A6D2FF"/>
        </a:hlink>
        <a:folHlink>
          <a:srgbClr val="E1CE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F2B79D"/>
        </a:accent1>
        <a:accent2>
          <a:srgbClr val="94C6F7"/>
        </a:accent2>
        <a:accent3>
          <a:srgbClr val="FFFFFF"/>
        </a:accent3>
        <a:accent4>
          <a:srgbClr val="000000"/>
        </a:accent4>
        <a:accent5>
          <a:srgbClr val="F7D8CC"/>
        </a:accent5>
        <a:accent6>
          <a:srgbClr val="86B3E0"/>
        </a:accent6>
        <a:hlink>
          <a:srgbClr val="EBCCE3"/>
        </a:hlink>
        <a:folHlink>
          <a:srgbClr val="EDE0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C9D982"/>
        </a:accent1>
        <a:accent2>
          <a:srgbClr val="F2C791"/>
        </a:accent2>
        <a:accent3>
          <a:srgbClr val="FFFFFF"/>
        </a:accent3>
        <a:accent4>
          <a:srgbClr val="000000"/>
        </a:accent4>
        <a:accent5>
          <a:srgbClr val="E1E9C1"/>
        </a:accent5>
        <a:accent6>
          <a:srgbClr val="DBB483"/>
        </a:accent6>
        <a:hlink>
          <a:srgbClr val="F2D3EA"/>
        </a:hlink>
        <a:folHlink>
          <a:srgbClr val="A6D2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a370caf-aa1b-4704-aec7-693b627fa279">
      <UserInfo>
        <DisplayName>Shafaizal  Shabuddin</DisplayName>
        <AccountId>7</AccountId>
        <AccountType/>
      </UserInfo>
      <UserInfo>
        <DisplayName>Bukhary Mamat Ramli @ Ramli</DisplayName>
        <AccountId>8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CDB31F190D9540A8AD287553560E70" ma:contentTypeVersion="1" ma:contentTypeDescription="Create a new document." ma:contentTypeScope="" ma:versionID="f3eb904862a779ea786981bd4cd7fa13">
  <xsd:schema xmlns:xsd="http://www.w3.org/2001/XMLSchema" xmlns:xs="http://www.w3.org/2001/XMLSchema" xmlns:p="http://schemas.microsoft.com/office/2006/metadata/properties" xmlns:ns3="da370caf-aa1b-4704-aec7-693b627fa279" targetNamespace="http://schemas.microsoft.com/office/2006/metadata/properties" ma:root="true" ma:fieldsID="a3a71fff0467651e3cb0a41976393737" ns3:_="">
    <xsd:import namespace="da370caf-aa1b-4704-aec7-693b627fa279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370caf-aa1b-4704-aec7-693b627fa27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C098FF-D384-4CD7-8A7C-E01DB8D97AC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BCF2E4-4C4C-45FF-9F17-F2AA9C12B247}">
  <ds:schemaRefs>
    <ds:schemaRef ds:uri="http://schemas.microsoft.com/office/2006/metadata/properties"/>
    <ds:schemaRef ds:uri="http://schemas.microsoft.com/office/infopath/2007/PartnerControls"/>
    <ds:schemaRef ds:uri="da370caf-aa1b-4704-aec7-693b627fa279"/>
  </ds:schemaRefs>
</ds:datastoreItem>
</file>

<file path=customXml/itemProps3.xml><?xml version="1.0" encoding="utf-8"?>
<ds:datastoreItem xmlns:ds="http://schemas.openxmlformats.org/officeDocument/2006/customXml" ds:itemID="{AC68BDDC-9C77-4D75-8769-74211B73DC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a370caf-aa1b-4704-aec7-693b627fa2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ind_0300_slide</Template>
  <TotalTime>1527</TotalTime>
  <Words>190</Words>
  <Application>Microsoft Office PowerPoint</Application>
  <PresentationFormat>On-screen Show (4:3)</PresentationFormat>
  <Paragraphs>56</Paragraphs>
  <Slides>14</Slides>
  <Notes>11</Notes>
  <HiddenSlides>7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ind_0300_slide</vt:lpstr>
      <vt:lpstr>1_Default Design</vt:lpstr>
      <vt:lpstr>Penyelaras Aduan JKR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JKR Malaysia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29</cp:revision>
  <dcterms:created xsi:type="dcterms:W3CDTF">2014-12-15T15:32:56Z</dcterms:created>
  <dcterms:modified xsi:type="dcterms:W3CDTF">2014-12-18T00:28:24Z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0x010100EBCDB31F190D9540A8AD287553560E70</vt:lpwstr>
  </property>
  <property fmtid="{D5CDD505-2E9C-101B-9397-08002B2CF9AE}" pid="3" name="IsMyDocuments">
    <vt:bool>true</vt:bool>
  </property>
</Properties>
</file>