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78DA7-D023-4A37-B4FD-FAAD402CD734}" v="112" dt="2023-12-21T09:13:01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a, Michael" userId="803a68cd-e199-4188-967e-75034daaac7b" providerId="ADAL" clId="{54F78DA7-D023-4A37-B4FD-FAAD402CD734}"/>
    <pc:docChg chg="custSel addSld delSld modSld">
      <pc:chgData name="Flora, Michael" userId="803a68cd-e199-4188-967e-75034daaac7b" providerId="ADAL" clId="{54F78DA7-D023-4A37-B4FD-FAAD402CD734}" dt="2023-12-21T17:20:16.388" v="162" actId="478"/>
      <pc:docMkLst>
        <pc:docMk/>
      </pc:docMkLst>
      <pc:sldChg chg="addSp delSp modSp mod modTransition delAnim modAnim">
        <pc:chgData name="Flora, Michael" userId="803a68cd-e199-4188-967e-75034daaac7b" providerId="ADAL" clId="{54F78DA7-D023-4A37-B4FD-FAAD402CD734}" dt="2023-12-21T17:19:46.117" v="154" actId="478"/>
        <pc:sldMkLst>
          <pc:docMk/>
          <pc:sldMk cId="2968136092" sldId="256"/>
        </pc:sldMkLst>
        <pc:picChg chg="add del mod">
          <ac:chgData name="Flora, Michael" userId="803a68cd-e199-4188-967e-75034daaac7b" providerId="ADAL" clId="{54F78DA7-D023-4A37-B4FD-FAAD402CD734}" dt="2023-12-21T07:39:28.880" v="24" actId="478"/>
          <ac:picMkLst>
            <pc:docMk/>
            <pc:sldMk cId="2968136092" sldId="256"/>
            <ac:picMk id="4" creationId="{7ED62679-62A0-404C-D1A9-123227CCD1EA}"/>
          </ac:picMkLst>
        </pc:picChg>
        <pc:picChg chg="add del mod">
          <ac:chgData name="Flora, Michael" userId="803a68cd-e199-4188-967e-75034daaac7b" providerId="ADAL" clId="{54F78DA7-D023-4A37-B4FD-FAAD402CD734}" dt="2023-12-21T17:19:46.117" v="154" actId="478"/>
          <ac:picMkLst>
            <pc:docMk/>
            <pc:sldMk cId="2968136092" sldId="256"/>
            <ac:picMk id="5" creationId="{974DBEFC-A6E0-4E48-16B4-F939984797B1}"/>
          </ac:picMkLst>
        </pc:picChg>
      </pc:sldChg>
      <pc:sldChg chg="addSp delSp modSp mod modTransition delAnim modAnim">
        <pc:chgData name="Flora, Michael" userId="803a68cd-e199-4188-967e-75034daaac7b" providerId="ADAL" clId="{54F78DA7-D023-4A37-B4FD-FAAD402CD734}" dt="2023-12-21T17:19:49.201" v="155" actId="478"/>
        <pc:sldMkLst>
          <pc:docMk/>
          <pc:sldMk cId="2493494926" sldId="257"/>
        </pc:sldMkLst>
        <pc:picChg chg="add del mod">
          <ac:chgData name="Flora, Michael" userId="803a68cd-e199-4188-967e-75034daaac7b" providerId="ADAL" clId="{54F78DA7-D023-4A37-B4FD-FAAD402CD734}" dt="2023-12-21T07:53:59.030" v="55" actId="478"/>
          <ac:picMkLst>
            <pc:docMk/>
            <pc:sldMk cId="2493494926" sldId="257"/>
            <ac:picMk id="5" creationId="{D9D4EBC3-6F30-4E03-71BB-046BD1EF4963}"/>
          </ac:picMkLst>
        </pc:picChg>
        <pc:picChg chg="add del mod">
          <ac:chgData name="Flora, Michael" userId="803a68cd-e199-4188-967e-75034daaac7b" providerId="ADAL" clId="{54F78DA7-D023-4A37-B4FD-FAAD402CD734}" dt="2023-12-21T17:19:49.201" v="155" actId="478"/>
          <ac:picMkLst>
            <pc:docMk/>
            <pc:sldMk cId="2493494926" sldId="257"/>
            <ac:picMk id="6" creationId="{D93D1F6C-967C-964E-C894-419BB697EA93}"/>
          </ac:picMkLst>
        </pc:picChg>
      </pc:sldChg>
      <pc:sldChg chg="addSp delSp modSp mod modTransition delAnim modAnim">
        <pc:chgData name="Flora, Michael" userId="803a68cd-e199-4188-967e-75034daaac7b" providerId="ADAL" clId="{54F78DA7-D023-4A37-B4FD-FAAD402CD734}" dt="2023-12-21T17:19:58.391" v="157" actId="478"/>
        <pc:sldMkLst>
          <pc:docMk/>
          <pc:sldMk cId="1163075037" sldId="258"/>
        </pc:sldMkLst>
        <pc:picChg chg="add del mod">
          <ac:chgData name="Flora, Michael" userId="803a68cd-e199-4188-967e-75034daaac7b" providerId="ADAL" clId="{54F78DA7-D023-4A37-B4FD-FAAD402CD734}" dt="2023-12-21T17:19:58.391" v="157" actId="478"/>
          <ac:picMkLst>
            <pc:docMk/>
            <pc:sldMk cId="1163075037" sldId="258"/>
            <ac:picMk id="4" creationId="{053A94B8-0D53-8123-CE0E-82F9D1DD430D}"/>
          </ac:picMkLst>
        </pc:picChg>
        <pc:picChg chg="add del mod">
          <ac:chgData name="Flora, Michael" userId="803a68cd-e199-4188-967e-75034daaac7b" providerId="ADAL" clId="{54F78DA7-D023-4A37-B4FD-FAAD402CD734}" dt="2023-12-21T17:19:58.391" v="157" actId="478"/>
          <ac:picMkLst>
            <pc:docMk/>
            <pc:sldMk cId="1163075037" sldId="258"/>
            <ac:picMk id="5" creationId="{DC0BC68A-F4AE-EADE-165C-FFFC2DCB366E}"/>
          </ac:picMkLst>
        </pc:picChg>
        <pc:picChg chg="add del mod">
          <ac:chgData name="Flora, Michael" userId="803a68cd-e199-4188-967e-75034daaac7b" providerId="ADAL" clId="{54F78DA7-D023-4A37-B4FD-FAAD402CD734}" dt="2023-12-21T17:19:58.391" v="157" actId="478"/>
          <ac:picMkLst>
            <pc:docMk/>
            <pc:sldMk cId="1163075037" sldId="258"/>
            <ac:picMk id="6" creationId="{A23E4661-2695-4B5F-2F70-AADAD8C4614A}"/>
          </ac:picMkLst>
        </pc:picChg>
        <pc:picChg chg="add del mod">
          <ac:chgData name="Flora, Michael" userId="803a68cd-e199-4188-967e-75034daaac7b" providerId="ADAL" clId="{54F78DA7-D023-4A37-B4FD-FAAD402CD734}" dt="2023-12-21T17:19:58.391" v="157" actId="478"/>
          <ac:picMkLst>
            <pc:docMk/>
            <pc:sldMk cId="1163075037" sldId="258"/>
            <ac:picMk id="7" creationId="{8F11A15C-EE28-A43B-0B42-C335397E267D}"/>
          </ac:picMkLst>
        </pc:picChg>
      </pc:sldChg>
      <pc:sldChg chg="addSp delSp modSp mod modTransition delAnim modAnim">
        <pc:chgData name="Flora, Michael" userId="803a68cd-e199-4188-967e-75034daaac7b" providerId="ADAL" clId="{54F78DA7-D023-4A37-B4FD-FAAD402CD734}" dt="2023-12-21T17:20:01.925" v="158" actId="478"/>
        <pc:sldMkLst>
          <pc:docMk/>
          <pc:sldMk cId="2790953667" sldId="259"/>
        </pc:sldMkLst>
        <pc:picChg chg="add del mod">
          <ac:chgData name="Flora, Michael" userId="803a68cd-e199-4188-967e-75034daaac7b" providerId="ADAL" clId="{54F78DA7-D023-4A37-B4FD-FAAD402CD734}" dt="2023-12-21T17:20:01.925" v="158" actId="478"/>
          <ac:picMkLst>
            <pc:docMk/>
            <pc:sldMk cId="2790953667" sldId="259"/>
            <ac:picMk id="4" creationId="{360A5D46-6861-A65C-C6C9-06F94D89957F}"/>
          </ac:picMkLst>
        </pc:picChg>
      </pc:sldChg>
      <pc:sldChg chg="addSp delSp modSp mod modTransition delAnim modAnim">
        <pc:chgData name="Flora, Michael" userId="803a68cd-e199-4188-967e-75034daaac7b" providerId="ADAL" clId="{54F78DA7-D023-4A37-B4FD-FAAD402CD734}" dt="2023-12-21T17:20:05.265" v="159" actId="478"/>
        <pc:sldMkLst>
          <pc:docMk/>
          <pc:sldMk cId="3288089592" sldId="260"/>
        </pc:sldMkLst>
        <pc:picChg chg="add del mod">
          <ac:chgData name="Flora, Michael" userId="803a68cd-e199-4188-967e-75034daaac7b" providerId="ADAL" clId="{54F78DA7-D023-4A37-B4FD-FAAD402CD734}" dt="2023-12-21T17:20:05.265" v="159" actId="478"/>
          <ac:picMkLst>
            <pc:docMk/>
            <pc:sldMk cId="3288089592" sldId="260"/>
            <ac:picMk id="4" creationId="{C456620F-24D4-4FCC-EC5E-F072158F4DFF}"/>
          </ac:picMkLst>
        </pc:picChg>
      </pc:sldChg>
      <pc:sldChg chg="addSp delSp modSp mod modTransition delAnim modAnim">
        <pc:chgData name="Flora, Michael" userId="803a68cd-e199-4188-967e-75034daaac7b" providerId="ADAL" clId="{54F78DA7-D023-4A37-B4FD-FAAD402CD734}" dt="2023-12-21T17:20:09.619" v="160" actId="478"/>
        <pc:sldMkLst>
          <pc:docMk/>
          <pc:sldMk cId="2971601957" sldId="261"/>
        </pc:sldMkLst>
        <pc:picChg chg="add del mod">
          <ac:chgData name="Flora, Michael" userId="803a68cd-e199-4188-967e-75034daaac7b" providerId="ADAL" clId="{54F78DA7-D023-4A37-B4FD-FAAD402CD734}" dt="2023-12-21T17:20:09.619" v="160" actId="478"/>
          <ac:picMkLst>
            <pc:docMk/>
            <pc:sldMk cId="2971601957" sldId="261"/>
            <ac:picMk id="4" creationId="{82E66C29-7E21-3A9A-4DDB-CFE5A87AA671}"/>
          </ac:picMkLst>
        </pc:picChg>
      </pc:sldChg>
      <pc:sldChg chg="addSp delSp modSp mod modTransition delAnim modAnim">
        <pc:chgData name="Flora, Michael" userId="803a68cd-e199-4188-967e-75034daaac7b" providerId="ADAL" clId="{54F78DA7-D023-4A37-B4FD-FAAD402CD734}" dt="2023-12-21T17:20:12.411" v="161" actId="478"/>
        <pc:sldMkLst>
          <pc:docMk/>
          <pc:sldMk cId="3352581737" sldId="262"/>
        </pc:sldMkLst>
        <pc:picChg chg="add del mod">
          <ac:chgData name="Flora, Michael" userId="803a68cd-e199-4188-967e-75034daaac7b" providerId="ADAL" clId="{54F78DA7-D023-4A37-B4FD-FAAD402CD734}" dt="2023-12-21T09:12:49.099" v="149" actId="478"/>
          <ac:picMkLst>
            <pc:docMk/>
            <pc:sldMk cId="3352581737" sldId="262"/>
            <ac:picMk id="4" creationId="{B40830AA-0649-8557-BF96-677191369E5C}"/>
          </ac:picMkLst>
        </pc:picChg>
        <pc:picChg chg="add del mod">
          <ac:chgData name="Flora, Michael" userId="803a68cd-e199-4188-967e-75034daaac7b" providerId="ADAL" clId="{54F78DA7-D023-4A37-B4FD-FAAD402CD734}" dt="2023-12-21T17:20:12.411" v="161" actId="478"/>
          <ac:picMkLst>
            <pc:docMk/>
            <pc:sldMk cId="3352581737" sldId="262"/>
            <ac:picMk id="5" creationId="{B6BA7520-2C99-A898-F5E2-E5841975C92D}"/>
          </ac:picMkLst>
        </pc:picChg>
      </pc:sldChg>
      <pc:sldChg chg="addSp delSp modSp mod delAnim modAnim">
        <pc:chgData name="Flora, Michael" userId="803a68cd-e199-4188-967e-75034daaac7b" providerId="ADAL" clId="{54F78DA7-D023-4A37-B4FD-FAAD402CD734}" dt="2023-12-21T17:20:16.388" v="162" actId="478"/>
        <pc:sldMkLst>
          <pc:docMk/>
          <pc:sldMk cId="3538138378" sldId="263"/>
        </pc:sldMkLst>
        <pc:spChg chg="mod">
          <ac:chgData name="Flora, Michael" userId="803a68cd-e199-4188-967e-75034daaac7b" providerId="ADAL" clId="{54F78DA7-D023-4A37-B4FD-FAAD402CD734}" dt="2023-12-21T08:58:07.991" v="132" actId="20577"/>
          <ac:spMkLst>
            <pc:docMk/>
            <pc:sldMk cId="3538138378" sldId="263"/>
            <ac:spMk id="2" creationId="{507F37D2-4CE0-ECCB-D8FA-B60DB521EEE3}"/>
          </ac:spMkLst>
        </pc:spChg>
        <pc:spChg chg="add del mod">
          <ac:chgData name="Flora, Michael" userId="803a68cd-e199-4188-967e-75034daaac7b" providerId="ADAL" clId="{54F78DA7-D023-4A37-B4FD-FAAD402CD734}" dt="2023-12-21T08:59:32.904" v="145"/>
          <ac:spMkLst>
            <pc:docMk/>
            <pc:sldMk cId="3538138378" sldId="263"/>
            <ac:spMk id="4" creationId="{18D73BED-EBD5-C6FC-C004-6AA7729B4F93}"/>
          </ac:spMkLst>
        </pc:spChg>
        <pc:spChg chg="add mod">
          <ac:chgData name="Flora, Michael" userId="803a68cd-e199-4188-967e-75034daaac7b" providerId="ADAL" clId="{54F78DA7-D023-4A37-B4FD-FAAD402CD734}" dt="2023-12-21T17:20:16.388" v="162" actId="478"/>
          <ac:spMkLst>
            <pc:docMk/>
            <pc:sldMk cId="3538138378" sldId="263"/>
            <ac:spMk id="4" creationId="{DBB5CAE1-90DA-88A2-B088-BA9CE56462A6}"/>
          </ac:spMkLst>
        </pc:spChg>
        <pc:picChg chg="del">
          <ac:chgData name="Flora, Michael" userId="803a68cd-e199-4188-967e-75034daaac7b" providerId="ADAL" clId="{54F78DA7-D023-4A37-B4FD-FAAD402CD734}" dt="2023-12-21T08:58:29.628" v="144" actId="478"/>
          <ac:picMkLst>
            <pc:docMk/>
            <pc:sldMk cId="3538138378" sldId="263"/>
            <ac:picMk id="5" creationId="{8EB9405B-7A93-7EB8-EB78-1F2EB93F05B0}"/>
          </ac:picMkLst>
        </pc:picChg>
        <pc:picChg chg="add del mod">
          <ac:chgData name="Flora, Michael" userId="803a68cd-e199-4188-967e-75034daaac7b" providerId="ADAL" clId="{54F78DA7-D023-4A37-B4FD-FAAD402CD734}" dt="2023-12-21T17:20:16.388" v="162" actId="478"/>
          <ac:picMkLst>
            <pc:docMk/>
            <pc:sldMk cId="3538138378" sldId="263"/>
            <ac:picMk id="6" creationId="{D327EDA9-6CDB-D58F-B5F0-C08E04844FAA}"/>
          </ac:picMkLst>
        </pc:picChg>
      </pc:sldChg>
      <pc:sldChg chg="del">
        <pc:chgData name="Flora, Michael" userId="803a68cd-e199-4188-967e-75034daaac7b" providerId="ADAL" clId="{54F78DA7-D023-4A37-B4FD-FAAD402CD734}" dt="2023-12-21T08:58:17.381" v="134" actId="47"/>
        <pc:sldMkLst>
          <pc:docMk/>
          <pc:sldMk cId="1548336421" sldId="264"/>
        </pc:sldMkLst>
      </pc:sldChg>
      <pc:sldChg chg="del">
        <pc:chgData name="Flora, Michael" userId="803a68cd-e199-4188-967e-75034daaac7b" providerId="ADAL" clId="{54F78DA7-D023-4A37-B4FD-FAAD402CD734}" dt="2023-12-21T08:58:19.561" v="136" actId="47"/>
        <pc:sldMkLst>
          <pc:docMk/>
          <pc:sldMk cId="641317883" sldId="265"/>
        </pc:sldMkLst>
      </pc:sldChg>
      <pc:sldChg chg="del">
        <pc:chgData name="Flora, Michael" userId="803a68cd-e199-4188-967e-75034daaac7b" providerId="ADAL" clId="{54F78DA7-D023-4A37-B4FD-FAAD402CD734}" dt="2023-12-21T08:58:21.869" v="138" actId="47"/>
        <pc:sldMkLst>
          <pc:docMk/>
          <pc:sldMk cId="1824138727" sldId="266"/>
        </pc:sldMkLst>
      </pc:sldChg>
      <pc:sldChg chg="del">
        <pc:chgData name="Flora, Michael" userId="803a68cd-e199-4188-967e-75034daaac7b" providerId="ADAL" clId="{54F78DA7-D023-4A37-B4FD-FAAD402CD734}" dt="2023-12-21T08:58:23.750" v="140" actId="47"/>
        <pc:sldMkLst>
          <pc:docMk/>
          <pc:sldMk cId="2191789463" sldId="267"/>
        </pc:sldMkLst>
      </pc:sldChg>
      <pc:sldChg chg="del">
        <pc:chgData name="Flora, Michael" userId="803a68cd-e199-4188-967e-75034daaac7b" providerId="ADAL" clId="{54F78DA7-D023-4A37-B4FD-FAAD402CD734}" dt="2023-12-21T08:58:25.358" v="142" actId="47"/>
        <pc:sldMkLst>
          <pc:docMk/>
          <pc:sldMk cId="3918460738" sldId="268"/>
        </pc:sldMkLst>
      </pc:sldChg>
      <pc:sldChg chg="addSp delSp modSp new del mod delAnim modAnim">
        <pc:chgData name="Flora, Michael" userId="803a68cd-e199-4188-967e-75034daaac7b" providerId="ADAL" clId="{54F78DA7-D023-4A37-B4FD-FAAD402CD734}" dt="2023-12-21T08:58:16.211" v="133" actId="47"/>
        <pc:sldMkLst>
          <pc:docMk/>
          <pc:sldMk cId="1119143319" sldId="269"/>
        </pc:sldMkLst>
        <pc:spChg chg="del">
          <ac:chgData name="Flora, Michael" userId="803a68cd-e199-4188-967e-75034daaac7b" providerId="ADAL" clId="{54F78DA7-D023-4A37-B4FD-FAAD402CD734}" dt="2023-12-21T08:49:58.380" v="124"/>
          <ac:spMkLst>
            <pc:docMk/>
            <pc:sldMk cId="1119143319" sldId="269"/>
            <ac:spMk id="3" creationId="{AAC0C2E8-0E24-FDC3-DE82-15D95271543D}"/>
          </ac:spMkLst>
        </pc:spChg>
        <pc:spChg chg="add del mod">
          <ac:chgData name="Flora, Michael" userId="803a68cd-e199-4188-967e-75034daaac7b" providerId="ADAL" clId="{54F78DA7-D023-4A37-B4FD-FAAD402CD734}" dt="2023-12-21T08:50:27.017" v="126"/>
          <ac:spMkLst>
            <pc:docMk/>
            <pc:sldMk cId="1119143319" sldId="269"/>
            <ac:spMk id="6" creationId="{8C0DC04E-09A1-5015-DE2E-6310C3485AEF}"/>
          </ac:spMkLst>
        </pc:spChg>
        <pc:spChg chg="add mod">
          <ac:chgData name="Flora, Michael" userId="803a68cd-e199-4188-967e-75034daaac7b" providerId="ADAL" clId="{54F78DA7-D023-4A37-B4FD-FAAD402CD734}" dt="2023-12-21T08:50:34.816" v="127" actId="478"/>
          <ac:spMkLst>
            <pc:docMk/>
            <pc:sldMk cId="1119143319" sldId="269"/>
            <ac:spMk id="9" creationId="{DE66669C-4B06-6C5E-24D5-8CCD461FF2F1}"/>
          </ac:spMkLst>
        </pc:spChg>
        <pc:picChg chg="add del mod">
          <ac:chgData name="Flora, Michael" userId="803a68cd-e199-4188-967e-75034daaac7b" providerId="ADAL" clId="{54F78DA7-D023-4A37-B4FD-FAAD402CD734}" dt="2023-12-21T08:50:13.289" v="125" actId="478"/>
          <ac:picMkLst>
            <pc:docMk/>
            <pc:sldMk cId="1119143319" sldId="269"/>
            <ac:picMk id="4" creationId="{F8FBF292-6AA1-545E-38F8-A0926DB9E0A4}"/>
          </ac:picMkLst>
        </pc:picChg>
        <pc:picChg chg="add del mod">
          <ac:chgData name="Flora, Michael" userId="803a68cd-e199-4188-967e-75034daaac7b" providerId="ADAL" clId="{54F78DA7-D023-4A37-B4FD-FAAD402CD734}" dt="2023-12-21T08:50:34.816" v="127" actId="478"/>
          <ac:picMkLst>
            <pc:docMk/>
            <pc:sldMk cId="1119143319" sldId="269"/>
            <ac:picMk id="7" creationId="{03B708CC-5218-1C14-D375-7E1E20283563}"/>
          </ac:picMkLst>
        </pc:picChg>
      </pc:sldChg>
      <pc:sldChg chg="new del">
        <pc:chgData name="Flora, Michael" userId="803a68cd-e199-4188-967e-75034daaac7b" providerId="ADAL" clId="{54F78DA7-D023-4A37-B4FD-FAAD402CD734}" dt="2023-12-21T08:58:18.735" v="135" actId="47"/>
        <pc:sldMkLst>
          <pc:docMk/>
          <pc:sldMk cId="1595310036" sldId="270"/>
        </pc:sldMkLst>
      </pc:sldChg>
      <pc:sldChg chg="new del">
        <pc:chgData name="Flora, Michael" userId="803a68cd-e199-4188-967e-75034daaac7b" providerId="ADAL" clId="{54F78DA7-D023-4A37-B4FD-FAAD402CD734}" dt="2023-12-21T08:58:20.338" v="137" actId="47"/>
        <pc:sldMkLst>
          <pc:docMk/>
          <pc:sldMk cId="4199686667" sldId="271"/>
        </pc:sldMkLst>
      </pc:sldChg>
      <pc:sldChg chg="new del">
        <pc:chgData name="Flora, Michael" userId="803a68cd-e199-4188-967e-75034daaac7b" providerId="ADAL" clId="{54F78DA7-D023-4A37-B4FD-FAAD402CD734}" dt="2023-12-21T08:58:22.901" v="139" actId="47"/>
        <pc:sldMkLst>
          <pc:docMk/>
          <pc:sldMk cId="4122031348" sldId="272"/>
        </pc:sldMkLst>
      </pc:sldChg>
      <pc:sldChg chg="new del">
        <pc:chgData name="Flora, Michael" userId="803a68cd-e199-4188-967e-75034daaac7b" providerId="ADAL" clId="{54F78DA7-D023-4A37-B4FD-FAAD402CD734}" dt="2023-12-21T08:58:24.615" v="141" actId="47"/>
        <pc:sldMkLst>
          <pc:docMk/>
          <pc:sldMk cId="960283256" sldId="273"/>
        </pc:sldMkLst>
      </pc:sldChg>
      <pc:sldChg chg="new del">
        <pc:chgData name="Flora, Michael" userId="803a68cd-e199-4188-967e-75034daaac7b" providerId="ADAL" clId="{54F78DA7-D023-4A37-B4FD-FAAD402CD734}" dt="2023-12-21T08:58:26.210" v="143" actId="47"/>
        <pc:sldMkLst>
          <pc:docMk/>
          <pc:sldMk cId="3768058456" sldId="274"/>
        </pc:sldMkLst>
      </pc:sldChg>
      <pc:sldChg chg="addSp delSp modSp new mod modTransition delAnim modAnim">
        <pc:chgData name="Flora, Michael" userId="803a68cd-e199-4188-967e-75034daaac7b" providerId="ADAL" clId="{54F78DA7-D023-4A37-B4FD-FAAD402CD734}" dt="2023-12-21T17:19:53.596" v="156" actId="478"/>
        <pc:sldMkLst>
          <pc:docMk/>
          <pc:sldMk cId="3303398477" sldId="275"/>
        </pc:sldMkLst>
        <pc:spChg chg="mod">
          <ac:chgData name="Flora, Michael" userId="803a68cd-e199-4188-967e-75034daaac7b" providerId="ADAL" clId="{54F78DA7-D023-4A37-B4FD-FAAD402CD734}" dt="2023-12-21T07:34:22.326" v="20" actId="20577"/>
          <ac:spMkLst>
            <pc:docMk/>
            <pc:sldMk cId="3303398477" sldId="275"/>
            <ac:spMk id="2" creationId="{6AA39D90-F185-D5EF-D354-234E9F3A21B2}"/>
          </ac:spMkLst>
        </pc:spChg>
        <pc:spChg chg="del">
          <ac:chgData name="Flora, Michael" userId="803a68cd-e199-4188-967e-75034daaac7b" providerId="ADAL" clId="{54F78DA7-D023-4A37-B4FD-FAAD402CD734}" dt="2023-12-21T07:34:26.680" v="21" actId="478"/>
          <ac:spMkLst>
            <pc:docMk/>
            <pc:sldMk cId="3303398477" sldId="275"/>
            <ac:spMk id="3" creationId="{A82E52CE-CA80-4465-DE3D-EBCF310FF3B5}"/>
          </ac:spMkLst>
        </pc:spChg>
        <pc:picChg chg="add del mod">
          <ac:chgData name="Flora, Michael" userId="803a68cd-e199-4188-967e-75034daaac7b" providerId="ADAL" clId="{54F78DA7-D023-4A37-B4FD-FAAD402CD734}" dt="2023-12-21T07:59:27.043" v="64" actId="478"/>
          <ac:picMkLst>
            <pc:docMk/>
            <pc:sldMk cId="3303398477" sldId="275"/>
            <ac:picMk id="4" creationId="{EDF8A192-AF15-8995-9FDA-3810E45340FD}"/>
          </ac:picMkLst>
        </pc:picChg>
        <pc:picChg chg="add del mod">
          <ac:chgData name="Flora, Michael" userId="803a68cd-e199-4188-967e-75034daaac7b" providerId="ADAL" clId="{54F78DA7-D023-4A37-B4FD-FAAD402CD734}" dt="2023-12-21T08:00:19.363" v="69" actId="478"/>
          <ac:picMkLst>
            <pc:docMk/>
            <pc:sldMk cId="3303398477" sldId="275"/>
            <ac:picMk id="5" creationId="{686BA563-820F-C50A-CCAF-9BE3762B0B68}"/>
          </ac:picMkLst>
        </pc:picChg>
        <pc:picChg chg="add del mod">
          <ac:chgData name="Flora, Michael" userId="803a68cd-e199-4188-967e-75034daaac7b" providerId="ADAL" clId="{54F78DA7-D023-4A37-B4FD-FAAD402CD734}" dt="2023-12-21T17:19:53.596" v="156" actId="478"/>
          <ac:picMkLst>
            <pc:docMk/>
            <pc:sldMk cId="3303398477" sldId="275"/>
            <ac:picMk id="6" creationId="{3ED75365-DF0E-9B36-81EB-CEBAFA1CE6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9543-F62C-4B8A-2537-4DB1BF27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D6CAE-42C0-7B60-733A-73674B7AB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1C138-F3BC-8BD6-34A2-6C60D9A6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C9C-F379-4EA6-A35C-9BC2248E1A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ADD8-99D1-7DCB-D395-1992F73C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6891-8A16-C3E7-CCDF-0BF0889B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2BF6-06FD-44CC-8D27-23AE831C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7944-4A55-D72F-8DDD-181465E3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DE0CD-A2DB-9208-D204-F14C7BA5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CFB72-FC0C-F30A-EA3C-B6BD4AB3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C9C-F379-4EA6-A35C-9BC2248E1A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72D8-4DE3-1A9C-8401-FA910C0F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A8188-C5D1-CDC4-233F-EDBD3418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2BF6-06FD-44CC-8D27-23AE831C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DAE13-717C-084D-A32A-B79B83685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540AD-31F3-EA3B-7030-A82F9B051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B1CE-90B2-869A-8374-5C76F590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C9C-F379-4EA6-A35C-9BC2248E1A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2F1E9-FAF3-A987-7375-17E77D22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8A7E9-E431-FF24-E79D-B0806662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2BF6-06FD-44CC-8D27-23AE831C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1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E110-B901-57AC-E917-DDE41BB0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0DCE6-A751-64C7-3803-3C5D9905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00403-CEA5-E58E-DE35-36EE93AE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C9C-F379-4EA6-A35C-9BC2248E1A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1B7C-66A0-5B6D-7421-9FEF49CB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EED1-32AF-BFDC-90B0-EFCC82AA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2BF6-06FD-44CC-8D27-23AE831C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0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26D3-B668-BB16-A059-FAD4504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27F1B-D094-CDDA-60F3-A69AB1CC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4EEB9-CE79-74E1-7483-B3C4C9EC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C9C-F379-4EA6-A35C-9BC2248E1A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8A354-BD42-5417-1FAA-BE0BF624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F8D1-2B98-2A05-0672-27B9B984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2BF6-06FD-44CC-8D27-23AE831C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6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F9AE-C85F-4289-2DB3-BD4D1907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47A9-6975-3249-5521-F6DA313E7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82FAD-19E1-8008-A914-8467F0DAA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67A2-70F6-2760-20CB-092E081F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C9C-F379-4EA6-A35C-9BC2248E1A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66CB-EDE3-6889-6286-8CE281DA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1E36-6861-8743-11DB-8D76EDA3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2BF6-06FD-44CC-8D27-23AE831C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129E-E676-426B-6DCF-51BBF916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ECC00-3CB4-8C5B-1E20-26D829507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0EDDF-576D-A4F8-6358-1816C6D67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B0239-1E07-F8C2-AFE8-446DE8B02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6C923-FE3F-81C3-ECDF-490F84D7E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EC0CD-4AF1-592C-F0D0-050E480F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C9C-F379-4EA6-A35C-9BC2248E1A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F4833-B71B-6B93-05A5-A5B53EDC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DD244-C2C5-12A9-066A-50A8A91A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2BF6-06FD-44CC-8D27-23AE831C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D7D7-9A11-05E0-D847-78611CD9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F1B42-EDB6-D78D-5EC7-0F8FC5B4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C9C-F379-4EA6-A35C-9BC2248E1A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C2BC8-78A6-CA77-E54D-8B13B9A2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E3AB8-BFCC-FF06-854E-3EAC69BC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2BF6-06FD-44CC-8D27-23AE831C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7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10F9D-D56F-730D-13D3-668CDF42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C9C-F379-4EA6-A35C-9BC2248E1A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94977-AC71-1707-FAE0-E3882D5E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4A7A8-A62C-1C01-5206-11B8E0E9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2BF6-06FD-44CC-8D27-23AE831C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9DF-7F62-C822-3D9F-2EF0850A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76BA-CE71-2A49-0410-8C7DD9148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B7ECA-365C-AE7A-D32D-F18FE049A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F9DD2-D271-9949-412A-46421D76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C9C-F379-4EA6-A35C-9BC2248E1A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941A1-4324-1B45-B591-8BED5CA4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1F478-2F2D-247D-D545-2478C692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2BF6-06FD-44CC-8D27-23AE831C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FC27-1898-01F1-2FAC-DED0C42C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17A98-1450-EB2E-A0E8-ACC8F16EB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4FD7F-D3B0-0B86-B400-D4B2F035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03FA0-3104-DDB0-D513-BF60E1A4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C9C-F379-4EA6-A35C-9BC2248E1A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D75EB-40E5-785E-0854-B2163146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ABB24-B7FF-BDBB-0E1E-41D8EC3B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2BF6-06FD-44CC-8D27-23AE831C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2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F8EC1-AE42-0ED6-D071-AA41023C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3F52-1CFE-4F0F-492A-6869BE60A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E5270-55EE-7F46-E2DA-1E770EA1A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0C9C-F379-4EA6-A35C-9BC2248E1A0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CD6D-7920-6600-1446-844265863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59644-5B59-354D-4BBC-BFB8958D2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B2BF6-06FD-44CC-8D27-23AE831C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1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#validate_by_upload" TargetMode="External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alidator.w3.org/#validate_by_inpu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FE8D-1864-4DD5-A1BF-BED0FC382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Calibri Light" panose="020F0302020204030204" pitchFamily="34" charset="0"/>
              </a:rPr>
            </a:br>
            <a:br>
              <a:rPr lang="en-US" sz="1800" b="0" i="0" u="none" strike="noStrike" baseline="0" dirty="0">
                <a:latin typeface="Calibri Light" panose="020F0302020204030204" pitchFamily="34" charset="0"/>
              </a:rPr>
            </a:br>
            <a:r>
              <a:rPr lang="en-US" sz="1800" b="0" i="0" u="none" strike="noStrike" baseline="0" dirty="0">
                <a:latin typeface="Calibri Light" panose="020F0302020204030204" pitchFamily="34" charset="0"/>
              </a:rPr>
              <a:t> </a:t>
            </a:r>
            <a:r>
              <a:rPr lang="en-US" sz="5400" b="0" i="0" u="none" strike="noStrike" baseline="0" dirty="0">
                <a:latin typeface="Calibri Light" panose="020F0302020204030204" pitchFamily="34" charset="0"/>
              </a:rPr>
              <a:t>HTML5 Part 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9FB74-A0C7-4EE2-68D2-306CB1CEB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latin typeface="Calibri" panose="020F0502020204030204" pitchFamily="34" charset="0"/>
              </a:rPr>
              <a:t>BIT 4444 Flora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3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BC10-5260-6757-94F5-851A4746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C5D4-1695-1D29-7E5B-D964A6C3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HTML5 Basics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9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9D90-F185-D5EF-D354-234E9F3A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HTML5?</a:t>
            </a:r>
          </a:p>
        </p:txBody>
      </p:sp>
    </p:spTree>
    <p:extLst>
      <p:ext uri="{BB962C8B-B14F-4D97-AF65-F5344CB8AC3E}">
        <p14:creationId xmlns:p14="http://schemas.microsoft.com/office/powerpoint/2010/main" val="33033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7E51-7497-01F0-F7CF-F7DD3DAE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Markup Validation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0736-2A16-6703-B68B-0C55A1DA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http://validator.w3.org</a:t>
            </a:r>
            <a:endParaRPr lang="en-US" dirty="0"/>
          </a:p>
          <a:p>
            <a:pPr lvl="1"/>
            <a:r>
              <a:rPr lang="en-US" dirty="0"/>
              <a:t>By URI</a:t>
            </a:r>
          </a:p>
          <a:p>
            <a:pPr lvl="1"/>
            <a:r>
              <a:rPr lang="en-US" dirty="0">
                <a:hlinkClick r:id="rId3"/>
              </a:rPr>
              <a:t>By file upload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By direct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594D-E13D-FDA9-3C33-69E9F2AC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HTML5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9A92-494A-5CD4-2A21-78976278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Tag: an HTML recognized keyword enclosed in angle brackets</a:t>
            </a:r>
          </a:p>
          <a:p>
            <a:pPr marL="0" indent="0">
              <a:buNone/>
            </a:pPr>
            <a:r>
              <a:rPr lang="en-US" dirty="0"/>
              <a:t>	e.g., </a:t>
            </a:r>
            <a:r>
              <a:rPr lang="en-US" dirty="0">
                <a:solidFill>
                  <a:srgbClr val="FF0000"/>
                </a:solidFill>
              </a:rPr>
              <a:t>&lt;html&gt;, &lt;/html&gt;</a:t>
            </a:r>
          </a:p>
          <a:p>
            <a:r>
              <a:rPr lang="en-US" dirty="0"/>
              <a:t>Element: in the format of </a:t>
            </a:r>
            <a:r>
              <a:rPr lang="en-US" dirty="0">
                <a:solidFill>
                  <a:schemeClr val="accent1"/>
                </a:solidFill>
              </a:rPr>
              <a:t>&lt;start tag&gt;mark up text&lt;end tag&gt;</a:t>
            </a:r>
          </a:p>
          <a:p>
            <a:pPr marL="0" indent="0">
              <a:buNone/>
            </a:pPr>
            <a:r>
              <a:rPr lang="en-US" dirty="0"/>
              <a:t>	e.g., </a:t>
            </a:r>
            <a:r>
              <a:rPr lang="en-US" dirty="0">
                <a:solidFill>
                  <a:srgbClr val="FF0000"/>
                </a:solidFill>
              </a:rPr>
              <a:t>&lt;title&gt;Example Title&lt;/title&gt;</a:t>
            </a:r>
          </a:p>
          <a:p>
            <a:r>
              <a:rPr lang="en-US" dirty="0"/>
              <a:t>Attribute: in the format of </a:t>
            </a:r>
            <a:r>
              <a:rPr lang="en-US" dirty="0" err="1"/>
              <a:t>AttributeName</a:t>
            </a:r>
            <a:r>
              <a:rPr lang="en-US" dirty="0"/>
              <a:t>="value"</a:t>
            </a:r>
          </a:p>
          <a:p>
            <a:pPr marL="0" indent="0">
              <a:buNone/>
            </a:pPr>
            <a:r>
              <a:rPr lang="en-US" dirty="0"/>
              <a:t>	e.g., &lt;meta </a:t>
            </a:r>
            <a:r>
              <a:rPr lang="en-US" dirty="0">
                <a:solidFill>
                  <a:srgbClr val="FF0000"/>
                </a:solidFill>
              </a:rPr>
              <a:t>charset="utf-8"</a:t>
            </a:r>
            <a:r>
              <a:rPr lang="en-US" dirty="0"/>
              <a:t>&gt;</a:t>
            </a:r>
          </a:p>
          <a:p>
            <a:r>
              <a:rPr lang="en-US" dirty="0"/>
              <a:t>Void element: An element does not have a mark up text, nor does it</a:t>
            </a:r>
          </a:p>
          <a:p>
            <a:pPr marL="0" indent="0">
              <a:buNone/>
            </a:pPr>
            <a:r>
              <a:rPr lang="en-US" dirty="0"/>
              <a:t>	have the end tag</a:t>
            </a:r>
          </a:p>
          <a:p>
            <a:pPr marL="0" indent="0">
              <a:buNone/>
            </a:pPr>
            <a:r>
              <a:rPr lang="en-US" dirty="0"/>
              <a:t>		e.g., &lt;meta charset="utf-8"&gt; or &lt;meta charset="utf-8"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5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84E4-3FA7-6CF9-AB5D-54B48E75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A070-4E82-4727-7D2F-2FEB0211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	Note: HTML code is </a:t>
            </a:r>
            <a:r>
              <a:rPr lang="en-US" dirty="0">
                <a:solidFill>
                  <a:schemeClr val="accent1"/>
                </a:solidFill>
              </a:rPr>
              <a:t>case-insensitive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8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5DB5-B749-33FE-E52C-27F8FD22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HTML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637F-E5C5-872A-FC91-42F3B262A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Head Section</a:t>
            </a:r>
          </a:p>
          <a:p>
            <a:pPr lvl="1"/>
            <a:r>
              <a:rPr lang="en-US" dirty="0"/>
              <a:t>A container for all head elements, defined using the &lt;head&gt; and &lt;/head&gt; tags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title</a:t>
            </a:r>
            <a:r>
              <a:rPr lang="en-US" dirty="0"/>
              <a:t> element is required</a:t>
            </a:r>
          </a:p>
          <a:p>
            <a:pPr lvl="1"/>
            <a:r>
              <a:rPr lang="en-US" dirty="0"/>
              <a:t>Optional elements include </a:t>
            </a:r>
            <a:r>
              <a:rPr lang="en-US" dirty="0">
                <a:solidFill>
                  <a:schemeClr val="accent1"/>
                </a:solidFill>
              </a:rPr>
              <a:t>meta, style, script</a:t>
            </a:r>
            <a:r>
              <a:rPr lang="en-US" dirty="0"/>
              <a:t>, etc.</a:t>
            </a:r>
          </a:p>
          <a:p>
            <a:r>
              <a:rPr lang="en-US" dirty="0"/>
              <a:t>Body Section</a:t>
            </a:r>
          </a:p>
          <a:p>
            <a:pPr lvl="1"/>
            <a:r>
              <a:rPr lang="en-US" dirty="0"/>
              <a:t>Defines the document body, using &lt;body&gt; and &lt;/body&gt; tags</a:t>
            </a:r>
          </a:p>
          <a:p>
            <a:pPr lvl="1"/>
            <a:r>
              <a:rPr lang="en-US" dirty="0"/>
              <a:t>Can use many HTML elements, including text, paragraph, image, hyperlink, table, form,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0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61CA-9B3E-82DD-78B4-D428982A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BF5F-4E49-D928-7F9F-029376C6D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Title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Meta</a:t>
            </a:r>
            <a:endParaRPr lang="fr-FR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lvl="1"/>
            <a:r>
              <a:rPr lang="fr-F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Charset</a:t>
            </a:r>
            <a:endParaRPr lang="fr-FR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lvl="1"/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Keywords</a:t>
            </a:r>
            <a:endParaRPr lang="fr-FR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lvl="1"/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</a:t>
            </a:r>
            <a:endParaRPr lang="fr-FR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lvl="1"/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Etc.</a:t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37D2-4CE0-ECCB-D8FA-B60DB521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5CAE1-90DA-88A2-B088-BA9CE564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253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Theme</vt:lpstr>
      <vt:lpstr>   HTML5 Part I</vt:lpstr>
      <vt:lpstr>Outline</vt:lpstr>
      <vt:lpstr>What is HTML5?</vt:lpstr>
      <vt:lpstr>W3C Markup Validation Service</vt:lpstr>
      <vt:lpstr>Basic HTML5 Terms</vt:lpstr>
      <vt:lpstr>Document Type</vt:lpstr>
      <vt:lpstr>Required HTML Sections</vt:lpstr>
      <vt:lpstr>Head Elements</vt:lpstr>
      <vt:lpstr>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Part I</dc:title>
  <dc:creator>Flora, Michael</dc:creator>
  <cp:lastModifiedBy>Flora, Michael</cp:lastModifiedBy>
  <cp:revision>1</cp:revision>
  <dcterms:created xsi:type="dcterms:W3CDTF">2023-12-21T06:05:49Z</dcterms:created>
  <dcterms:modified xsi:type="dcterms:W3CDTF">2023-12-21T17:20:24Z</dcterms:modified>
</cp:coreProperties>
</file>