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35" autoAdjust="0"/>
  </p:normalViewPr>
  <p:slideViewPr>
    <p:cSldViewPr snapToGrid="0">
      <p:cViewPr>
        <p:scale>
          <a:sx n="61" d="100"/>
          <a:sy n="61" d="100"/>
        </p:scale>
        <p:origin x="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a, Michael" userId="803a68cd-e199-4188-967e-75034daaac7b" providerId="ADAL" clId="{9910D6E3-DBCB-4C42-BD3B-1CF579811B4B}"/>
    <pc:docChg chg="custSel addSld modSld">
      <pc:chgData name="Flora, Michael" userId="803a68cd-e199-4188-967e-75034daaac7b" providerId="ADAL" clId="{9910D6E3-DBCB-4C42-BD3B-1CF579811B4B}" dt="2023-12-21T12:56:12.327" v="100" actId="255"/>
      <pc:docMkLst>
        <pc:docMk/>
      </pc:docMkLst>
      <pc:sldChg chg="modSp mod">
        <pc:chgData name="Flora, Michael" userId="803a68cd-e199-4188-967e-75034daaac7b" providerId="ADAL" clId="{9910D6E3-DBCB-4C42-BD3B-1CF579811B4B}" dt="2023-12-21T11:24:53.463" v="27" actId="20577"/>
        <pc:sldMkLst>
          <pc:docMk/>
          <pc:sldMk cId="2714131099" sldId="258"/>
        </pc:sldMkLst>
        <pc:spChg chg="mod">
          <ac:chgData name="Flora, Michael" userId="803a68cd-e199-4188-967e-75034daaac7b" providerId="ADAL" clId="{9910D6E3-DBCB-4C42-BD3B-1CF579811B4B}" dt="2023-12-21T11:24:53.463" v="27" actId="20577"/>
          <ac:spMkLst>
            <pc:docMk/>
            <pc:sldMk cId="2714131099" sldId="258"/>
            <ac:spMk id="2" creationId="{B4873C50-A42D-8ED0-3125-0D882B22170A}"/>
          </ac:spMkLst>
        </pc:spChg>
      </pc:sldChg>
      <pc:sldChg chg="modSp mod">
        <pc:chgData name="Flora, Michael" userId="803a68cd-e199-4188-967e-75034daaac7b" providerId="ADAL" clId="{9910D6E3-DBCB-4C42-BD3B-1CF579811B4B}" dt="2023-12-21T12:21:52.192" v="93" actId="20577"/>
        <pc:sldMkLst>
          <pc:docMk/>
          <pc:sldMk cId="1348288511" sldId="259"/>
        </pc:sldMkLst>
        <pc:spChg chg="mod">
          <ac:chgData name="Flora, Michael" userId="803a68cd-e199-4188-967e-75034daaac7b" providerId="ADAL" clId="{9910D6E3-DBCB-4C42-BD3B-1CF579811B4B}" dt="2023-12-21T12:21:52.192" v="93" actId="20577"/>
          <ac:spMkLst>
            <pc:docMk/>
            <pc:sldMk cId="1348288511" sldId="259"/>
            <ac:spMk id="2" creationId="{AF156D58-6815-33F7-52A0-B7031AF0AE0C}"/>
          </ac:spMkLst>
        </pc:spChg>
      </pc:sldChg>
      <pc:sldChg chg="modSp mod">
        <pc:chgData name="Flora, Michael" userId="803a68cd-e199-4188-967e-75034daaac7b" providerId="ADAL" clId="{9910D6E3-DBCB-4C42-BD3B-1CF579811B4B}" dt="2023-12-21T12:56:12.327" v="100" actId="255"/>
        <pc:sldMkLst>
          <pc:docMk/>
          <pc:sldMk cId="3107377529" sldId="260"/>
        </pc:sldMkLst>
        <pc:spChg chg="mod">
          <ac:chgData name="Flora, Michael" userId="803a68cd-e199-4188-967e-75034daaac7b" providerId="ADAL" clId="{9910D6E3-DBCB-4C42-BD3B-1CF579811B4B}" dt="2023-12-21T12:56:12.327" v="100" actId="255"/>
          <ac:spMkLst>
            <pc:docMk/>
            <pc:sldMk cId="3107377529" sldId="260"/>
            <ac:spMk id="2" creationId="{800E3C51-9321-27D8-D4F8-7339F4899174}"/>
          </ac:spMkLst>
        </pc:spChg>
      </pc:sldChg>
      <pc:sldChg chg="addSp delSp new mod">
        <pc:chgData name="Flora, Michael" userId="803a68cd-e199-4188-967e-75034daaac7b" providerId="ADAL" clId="{9910D6E3-DBCB-4C42-BD3B-1CF579811B4B}" dt="2023-12-21T11:36:16.460" v="31" actId="22"/>
        <pc:sldMkLst>
          <pc:docMk/>
          <pc:sldMk cId="2208522215" sldId="263"/>
        </pc:sldMkLst>
        <pc:spChg chg="del">
          <ac:chgData name="Flora, Michael" userId="803a68cd-e199-4188-967e-75034daaac7b" providerId="ADAL" clId="{9910D6E3-DBCB-4C42-BD3B-1CF579811B4B}" dt="2023-12-21T11:35:31.108" v="29" actId="478"/>
          <ac:spMkLst>
            <pc:docMk/>
            <pc:sldMk cId="2208522215" sldId="263"/>
            <ac:spMk id="2" creationId="{94ABAD5A-B840-8A64-1DFB-BB1A20B7F668}"/>
          </ac:spMkLst>
        </pc:spChg>
        <pc:spChg chg="del">
          <ac:chgData name="Flora, Michael" userId="803a68cd-e199-4188-967e-75034daaac7b" providerId="ADAL" clId="{9910D6E3-DBCB-4C42-BD3B-1CF579811B4B}" dt="2023-12-21T11:35:33.419" v="30" actId="478"/>
          <ac:spMkLst>
            <pc:docMk/>
            <pc:sldMk cId="2208522215" sldId="263"/>
            <ac:spMk id="3" creationId="{0F34A2CA-809B-5B86-6478-116DDA46643C}"/>
          </ac:spMkLst>
        </pc:spChg>
        <pc:picChg chg="add">
          <ac:chgData name="Flora, Michael" userId="803a68cd-e199-4188-967e-75034daaac7b" providerId="ADAL" clId="{9910D6E3-DBCB-4C42-BD3B-1CF579811B4B}" dt="2023-12-21T11:36:16.460" v="31" actId="22"/>
          <ac:picMkLst>
            <pc:docMk/>
            <pc:sldMk cId="2208522215" sldId="263"/>
            <ac:picMk id="5" creationId="{CCD7E182-A898-A277-1E47-D479270FB09D}"/>
          </ac:picMkLst>
        </pc:picChg>
      </pc:sldChg>
      <pc:sldChg chg="addSp delSp modSp new mod">
        <pc:chgData name="Flora, Michael" userId="803a68cd-e199-4188-967e-75034daaac7b" providerId="ADAL" clId="{9910D6E3-DBCB-4C42-BD3B-1CF579811B4B}" dt="2023-12-21T11:37:17.196" v="39" actId="1076"/>
        <pc:sldMkLst>
          <pc:docMk/>
          <pc:sldMk cId="2963774787" sldId="264"/>
        </pc:sldMkLst>
        <pc:spChg chg="del">
          <ac:chgData name="Flora, Michael" userId="803a68cd-e199-4188-967e-75034daaac7b" providerId="ADAL" clId="{9910D6E3-DBCB-4C42-BD3B-1CF579811B4B}" dt="2023-12-21T11:36:35.584" v="33" actId="478"/>
          <ac:spMkLst>
            <pc:docMk/>
            <pc:sldMk cId="2963774787" sldId="264"/>
            <ac:spMk id="2" creationId="{923F2322-363E-7572-BBA0-F5D3B70F566F}"/>
          </ac:spMkLst>
        </pc:spChg>
        <pc:spChg chg="del">
          <ac:chgData name="Flora, Michael" userId="803a68cd-e199-4188-967e-75034daaac7b" providerId="ADAL" clId="{9910D6E3-DBCB-4C42-BD3B-1CF579811B4B}" dt="2023-12-21T11:36:37.879" v="34" actId="478"/>
          <ac:spMkLst>
            <pc:docMk/>
            <pc:sldMk cId="2963774787" sldId="264"/>
            <ac:spMk id="3" creationId="{08562D0C-C574-442C-C8FE-023AACA0F9B0}"/>
          </ac:spMkLst>
        </pc:spChg>
        <pc:picChg chg="add mod">
          <ac:chgData name="Flora, Michael" userId="803a68cd-e199-4188-967e-75034daaac7b" providerId="ADAL" clId="{9910D6E3-DBCB-4C42-BD3B-1CF579811B4B}" dt="2023-12-21T11:37:17.196" v="39" actId="1076"/>
          <ac:picMkLst>
            <pc:docMk/>
            <pc:sldMk cId="2963774787" sldId="264"/>
            <ac:picMk id="5" creationId="{55FD14C3-4808-4586-5ECF-C6B46203468E}"/>
          </ac:picMkLst>
        </pc:picChg>
      </pc:sldChg>
      <pc:sldChg chg="addSp delSp modSp new mod">
        <pc:chgData name="Flora, Michael" userId="803a68cd-e199-4188-967e-75034daaac7b" providerId="ADAL" clId="{9910D6E3-DBCB-4C42-BD3B-1CF579811B4B}" dt="2023-12-21T11:38:53.289" v="48" actId="1076"/>
        <pc:sldMkLst>
          <pc:docMk/>
          <pc:sldMk cId="362147787" sldId="265"/>
        </pc:sldMkLst>
        <pc:spChg chg="del">
          <ac:chgData name="Flora, Michael" userId="803a68cd-e199-4188-967e-75034daaac7b" providerId="ADAL" clId="{9910D6E3-DBCB-4C42-BD3B-1CF579811B4B}" dt="2023-12-21T11:38:11.288" v="41" actId="478"/>
          <ac:spMkLst>
            <pc:docMk/>
            <pc:sldMk cId="362147787" sldId="265"/>
            <ac:spMk id="2" creationId="{C1CC43A3-2668-DC6D-13C0-41FCB0DDC871}"/>
          </ac:spMkLst>
        </pc:spChg>
        <pc:spChg chg="del">
          <ac:chgData name="Flora, Michael" userId="803a68cd-e199-4188-967e-75034daaac7b" providerId="ADAL" clId="{9910D6E3-DBCB-4C42-BD3B-1CF579811B4B}" dt="2023-12-21T11:38:13.312" v="42" actId="478"/>
          <ac:spMkLst>
            <pc:docMk/>
            <pc:sldMk cId="362147787" sldId="265"/>
            <ac:spMk id="3" creationId="{CA0F0AF5-F8CF-A147-1695-83251BFD197A}"/>
          </ac:spMkLst>
        </pc:spChg>
        <pc:picChg chg="add mod">
          <ac:chgData name="Flora, Michael" userId="803a68cd-e199-4188-967e-75034daaac7b" providerId="ADAL" clId="{9910D6E3-DBCB-4C42-BD3B-1CF579811B4B}" dt="2023-12-21T11:38:21.556" v="46" actId="1076"/>
          <ac:picMkLst>
            <pc:docMk/>
            <pc:sldMk cId="362147787" sldId="265"/>
            <ac:picMk id="5" creationId="{AAF288A0-EE2F-FF9F-27DB-0A381F95C6A6}"/>
          </ac:picMkLst>
        </pc:picChg>
        <pc:picChg chg="add mod">
          <ac:chgData name="Flora, Michael" userId="803a68cd-e199-4188-967e-75034daaac7b" providerId="ADAL" clId="{9910D6E3-DBCB-4C42-BD3B-1CF579811B4B}" dt="2023-12-21T11:38:53.289" v="48" actId="1076"/>
          <ac:picMkLst>
            <pc:docMk/>
            <pc:sldMk cId="362147787" sldId="265"/>
            <ac:picMk id="7" creationId="{3FAA8053-2607-FF03-67FF-F308E309D9AB}"/>
          </ac:picMkLst>
        </pc:picChg>
      </pc:sldChg>
      <pc:sldChg chg="addSp delSp modSp new mod">
        <pc:chgData name="Flora, Michael" userId="803a68cd-e199-4188-967e-75034daaac7b" providerId="ADAL" clId="{9910D6E3-DBCB-4C42-BD3B-1CF579811B4B}" dt="2023-12-21T11:41:19.924" v="60" actId="1076"/>
        <pc:sldMkLst>
          <pc:docMk/>
          <pc:sldMk cId="1866176165" sldId="266"/>
        </pc:sldMkLst>
        <pc:spChg chg="del">
          <ac:chgData name="Flora, Michael" userId="803a68cd-e199-4188-967e-75034daaac7b" providerId="ADAL" clId="{9910D6E3-DBCB-4C42-BD3B-1CF579811B4B}" dt="2023-12-21T11:39:08.389" v="50" actId="478"/>
          <ac:spMkLst>
            <pc:docMk/>
            <pc:sldMk cId="1866176165" sldId="266"/>
            <ac:spMk id="2" creationId="{7BA7F994-44D5-9FCD-1BD2-A79FAD6BF3E0}"/>
          </ac:spMkLst>
        </pc:spChg>
        <pc:spChg chg="del">
          <ac:chgData name="Flora, Michael" userId="803a68cd-e199-4188-967e-75034daaac7b" providerId="ADAL" clId="{9910D6E3-DBCB-4C42-BD3B-1CF579811B4B}" dt="2023-12-21T11:39:10.183" v="51" actId="478"/>
          <ac:spMkLst>
            <pc:docMk/>
            <pc:sldMk cId="1866176165" sldId="266"/>
            <ac:spMk id="3" creationId="{B6AEF687-2E71-CE94-0F65-3B9AEE9D7F2E}"/>
          </ac:spMkLst>
        </pc:spChg>
        <pc:picChg chg="add mod">
          <ac:chgData name="Flora, Michael" userId="803a68cd-e199-4188-967e-75034daaac7b" providerId="ADAL" clId="{9910D6E3-DBCB-4C42-BD3B-1CF579811B4B}" dt="2023-12-21T11:41:15.429" v="58" actId="1076"/>
          <ac:picMkLst>
            <pc:docMk/>
            <pc:sldMk cId="1866176165" sldId="266"/>
            <ac:picMk id="5" creationId="{B6C2127D-7F6C-1C55-B15F-671B0F7F5DF5}"/>
          </ac:picMkLst>
        </pc:picChg>
        <pc:picChg chg="add mod">
          <ac:chgData name="Flora, Michael" userId="803a68cd-e199-4188-967e-75034daaac7b" providerId="ADAL" clId="{9910D6E3-DBCB-4C42-BD3B-1CF579811B4B}" dt="2023-12-21T11:41:19.924" v="60" actId="1076"/>
          <ac:picMkLst>
            <pc:docMk/>
            <pc:sldMk cId="1866176165" sldId="266"/>
            <ac:picMk id="7" creationId="{29843AF3-0637-A2BE-E227-AAE31F2860CC}"/>
          </ac:picMkLst>
        </pc:picChg>
      </pc:sldChg>
      <pc:sldChg chg="addSp delSp modSp new mod">
        <pc:chgData name="Flora, Michael" userId="803a68cd-e199-4188-967e-75034daaac7b" providerId="ADAL" clId="{9910D6E3-DBCB-4C42-BD3B-1CF579811B4B}" dt="2023-12-21T11:42:31.415" v="64" actId="1076"/>
        <pc:sldMkLst>
          <pc:docMk/>
          <pc:sldMk cId="2892986468" sldId="267"/>
        </pc:sldMkLst>
        <pc:spChg chg="del">
          <ac:chgData name="Flora, Michael" userId="803a68cd-e199-4188-967e-75034daaac7b" providerId="ADAL" clId="{9910D6E3-DBCB-4C42-BD3B-1CF579811B4B}" dt="2023-12-21T11:40:30.684" v="56" actId="478"/>
          <ac:spMkLst>
            <pc:docMk/>
            <pc:sldMk cId="2892986468" sldId="267"/>
            <ac:spMk id="2" creationId="{16EA5759-6B27-9CF6-A908-E1726F442051}"/>
          </ac:spMkLst>
        </pc:spChg>
        <pc:spChg chg="del">
          <ac:chgData name="Flora, Michael" userId="803a68cd-e199-4188-967e-75034daaac7b" providerId="ADAL" clId="{9910D6E3-DBCB-4C42-BD3B-1CF579811B4B}" dt="2023-12-21T11:40:32.755" v="57" actId="478"/>
          <ac:spMkLst>
            <pc:docMk/>
            <pc:sldMk cId="2892986468" sldId="267"/>
            <ac:spMk id="3" creationId="{2B0FF141-C977-3205-40FF-C5F1AF7914E6}"/>
          </ac:spMkLst>
        </pc:spChg>
        <pc:picChg chg="add mod">
          <ac:chgData name="Flora, Michael" userId="803a68cd-e199-4188-967e-75034daaac7b" providerId="ADAL" clId="{9910D6E3-DBCB-4C42-BD3B-1CF579811B4B}" dt="2023-12-21T11:42:03.046" v="62" actId="1076"/>
          <ac:picMkLst>
            <pc:docMk/>
            <pc:sldMk cId="2892986468" sldId="267"/>
            <ac:picMk id="5" creationId="{010AC513-7DB4-1C2B-0CC1-AB2BCE3CCA4B}"/>
          </ac:picMkLst>
        </pc:picChg>
        <pc:picChg chg="add mod">
          <ac:chgData name="Flora, Michael" userId="803a68cd-e199-4188-967e-75034daaac7b" providerId="ADAL" clId="{9910D6E3-DBCB-4C42-BD3B-1CF579811B4B}" dt="2023-12-21T11:42:31.415" v="64" actId="1076"/>
          <ac:picMkLst>
            <pc:docMk/>
            <pc:sldMk cId="2892986468" sldId="267"/>
            <ac:picMk id="7" creationId="{C50DD597-74FC-7CB1-BDA5-8B50139BC3F2}"/>
          </ac:picMkLst>
        </pc:picChg>
      </pc:sldChg>
      <pc:sldChg chg="addSp delSp modSp new mod">
        <pc:chgData name="Flora, Michael" userId="803a68cd-e199-4188-967e-75034daaac7b" providerId="ADAL" clId="{9910D6E3-DBCB-4C42-BD3B-1CF579811B4B}" dt="2023-12-21T11:45:04.156" v="78" actId="1076"/>
        <pc:sldMkLst>
          <pc:docMk/>
          <pc:sldMk cId="4047126719" sldId="268"/>
        </pc:sldMkLst>
        <pc:spChg chg="del">
          <ac:chgData name="Flora, Michael" userId="803a68cd-e199-4188-967e-75034daaac7b" providerId="ADAL" clId="{9910D6E3-DBCB-4C42-BD3B-1CF579811B4B}" dt="2023-12-21T11:43:11.221" v="66" actId="478"/>
          <ac:spMkLst>
            <pc:docMk/>
            <pc:sldMk cId="4047126719" sldId="268"/>
            <ac:spMk id="2" creationId="{3597BFB0-A2CB-0F86-854A-FEE947F0224D}"/>
          </ac:spMkLst>
        </pc:spChg>
        <pc:spChg chg="del">
          <ac:chgData name="Flora, Michael" userId="803a68cd-e199-4188-967e-75034daaac7b" providerId="ADAL" clId="{9910D6E3-DBCB-4C42-BD3B-1CF579811B4B}" dt="2023-12-21T11:43:14.133" v="67" actId="478"/>
          <ac:spMkLst>
            <pc:docMk/>
            <pc:sldMk cId="4047126719" sldId="268"/>
            <ac:spMk id="3" creationId="{0555397D-FCD9-1156-A1E3-3E9C2BC70DE7}"/>
          </ac:spMkLst>
        </pc:spChg>
        <pc:picChg chg="add mod">
          <ac:chgData name="Flora, Michael" userId="803a68cd-e199-4188-967e-75034daaac7b" providerId="ADAL" clId="{9910D6E3-DBCB-4C42-BD3B-1CF579811B4B}" dt="2023-12-21T11:44:11.792" v="71" actId="1076"/>
          <ac:picMkLst>
            <pc:docMk/>
            <pc:sldMk cId="4047126719" sldId="268"/>
            <ac:picMk id="5" creationId="{0773EB1F-AA22-492C-DFB7-4699C5B81DEB}"/>
          </ac:picMkLst>
        </pc:picChg>
        <pc:picChg chg="add mod">
          <ac:chgData name="Flora, Michael" userId="803a68cd-e199-4188-967e-75034daaac7b" providerId="ADAL" clId="{9910D6E3-DBCB-4C42-BD3B-1CF579811B4B}" dt="2023-12-21T11:45:04.156" v="78" actId="1076"/>
          <ac:picMkLst>
            <pc:docMk/>
            <pc:sldMk cId="4047126719" sldId="268"/>
            <ac:picMk id="7" creationId="{E7AAAA69-24D3-FCD4-2748-C9B24C2230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3A29-B246-6228-BA67-2DE463B41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85C9C-6132-7C6B-E1EE-7BB91D57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AEEC-5CC7-04B1-B16D-089660A1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F6C6-BF28-8117-C7EB-A83BE78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B3DA-5304-88DC-CAE8-93678A83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3A3D-4BAC-7476-83A7-E48A6232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3A06A-CA80-2F84-8036-88E50210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94EA-131C-D990-902D-B326405D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0BB6-1B79-644F-0B62-67933509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FAFE-BCE1-CD91-8828-CE1E8AA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A881E-7AE1-71F3-A279-B688EEAF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3E9D-57B0-A90E-2063-CB504431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A659-91FF-AE2C-29BA-F00262B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ACE9-3ECB-E10E-6F80-43C71B9E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2640-D4DD-6429-2597-53DF8C59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E63-338C-911B-0024-36FCD4C4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F201-E2C1-55F6-5FDC-642D54BB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4D5D-29CB-F503-2D7B-E9004F68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406-0BCA-5456-2BF7-1C8A13B6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57A4-FE92-EE51-8844-2F6E3AFA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337D-590B-50AE-E874-49A8FB32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D840-C1B9-733C-8A9D-9A7076AE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7958-A47A-E619-E701-D9960B8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AB5E-ED60-1E96-10C8-5237F349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AC7D-EDB1-58A7-7FDD-74949A9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2817-C6A4-CC7E-D1C3-FF82C2BB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D0C-7C83-8BB9-2C18-32F069FB0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1F0E-5CB2-226C-4FB7-A3A53F3F7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60DD-4EBB-647C-77D0-AC61EFC4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8EE00-C4C0-5345-DFFF-A9C79A18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2E651-4C55-BA3B-0FA8-1B9017C2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4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035D-3676-A4B9-EE01-398FDBDD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BC3F-5BBB-F2BA-5B20-33E7DD7B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F27BD-D6A4-2C32-4B55-178F93D3A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FA7-871C-D919-5735-7ADF5C0CA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34B6-96D6-0FC5-A53E-8D61A2F5E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C8756-8E51-8CDB-5495-AF2822D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17C62-EA08-E519-6039-FAB4CAB4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A9EB8-3FA7-6AA1-C4AC-CE1DCF1A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A3D0-A99D-91E7-EC69-DB7E236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5A21D-B01B-2A88-3EEF-1A89E89F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FCF76-9BF6-C2DC-FAB8-1CD597B0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8B500-FD1F-2618-E376-D294DBF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9682-EE3C-6960-55D7-086E3D4B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D0785-C644-6E0A-7E7F-7B74C63D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32AAB-6B59-E07A-B9A2-95A539D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E0B-7D12-B0D5-3D7D-A6A3635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85F1-17B3-D06A-42D5-7EEFB14C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AC627-2676-C249-A568-3EB1302D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C060-24F9-1913-DDEA-9AD9AD6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4E395-4D6B-3478-3B09-B143C58D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A0826-39D2-C188-5715-17E9307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FC19-3870-8A22-22E5-5C7172FF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9581C-D9F2-CDFE-D9C9-51D3C31CD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C0471-88F1-776E-EBB6-787D1D779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D5B96-6778-7D7F-DC50-00890669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41AF-5D61-9DAC-55EB-858AC5CF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96C5-7AB0-9165-E060-637606DF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3D9DA-7434-23C9-7673-35358247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0E85-26A9-1489-C06C-796B9152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13DF-9260-04C3-252E-EA9919A65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60D9-A4C2-4DD9-B926-7E424A2250A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C320-6C3A-B674-75F5-BB17092CB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BB84-A2C4-75CD-826F-D5543B88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0714-DE9A-4475-90C0-A23DE7D3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eamtreehouse.com/use-html5-sectioning-elem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BD46-1D31-2558-2597-1AA7E6549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69B98-1F7D-A72B-A51E-04444DAA5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BIT4444, Flora</a:t>
            </a:r>
          </a:p>
        </p:txBody>
      </p:sp>
    </p:spTree>
    <p:extLst>
      <p:ext uri="{BB962C8B-B14F-4D97-AF65-F5344CB8AC3E}">
        <p14:creationId xmlns:p14="http://schemas.microsoft.com/office/powerpoint/2010/main" val="37191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288A0-EE2F-FF9F-27DB-0A381F95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76" y="335671"/>
            <a:ext cx="7794991" cy="2844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A8053-2607-FF03-67FF-F308E309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72" y="3220159"/>
            <a:ext cx="5778797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2127D-7F6C-1C55-B15F-671B0F7F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07" y="122797"/>
            <a:ext cx="7493385" cy="411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43AF3-0637-A2BE-E227-AAE31F28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52" y="4518079"/>
            <a:ext cx="5740695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7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0AC513-7DB4-1C2B-0CC1-AB2BCE3C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14" y="412198"/>
            <a:ext cx="6267772" cy="1530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DD597-74FC-7CB1-BDA5-8B50139B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98" y="2190240"/>
            <a:ext cx="5340624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3EB1F-AA22-492C-DFB7-4699C5B8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89" y="558761"/>
            <a:ext cx="8401945" cy="1859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AAA69-24D3-FCD4-2748-C9B24C22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50" y="2446924"/>
            <a:ext cx="6712299" cy="39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CCF4-B62D-BA3E-931B-1516FEBC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41A2-895D-D431-2827-076FEC33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HTML forms</a:t>
            </a:r>
          </a:p>
          <a:p>
            <a:pPr lvl="1"/>
            <a:r>
              <a:rPr lang="en-US" dirty="0"/>
              <a:t>Input types: text, submit and reset, </a:t>
            </a:r>
            <a:r>
              <a:rPr lang="en-US" dirty="0" err="1"/>
              <a:t>TextArea</a:t>
            </a:r>
            <a:r>
              <a:rPr lang="en-US" dirty="0"/>
              <a:t>, password, select checkbox, radio</a:t>
            </a:r>
          </a:p>
          <a:p>
            <a:pPr lvl="1"/>
            <a:r>
              <a:rPr lang="en-US" dirty="0"/>
              <a:t>Form attributes: Method, action</a:t>
            </a:r>
          </a:p>
          <a:p>
            <a:pPr lvl="1"/>
            <a:r>
              <a:rPr lang="en-US" dirty="0"/>
              <a:t>Hidden input types</a:t>
            </a:r>
          </a:p>
          <a:p>
            <a:r>
              <a:rPr lang="en-US" dirty="0"/>
              <a:t>Advanced forms</a:t>
            </a:r>
          </a:p>
          <a:p>
            <a:pPr lvl="1"/>
            <a:r>
              <a:rPr lang="en-US" dirty="0"/>
              <a:t>Input types: color, date, date, month, week, time, range, email, number, </a:t>
            </a:r>
            <a:r>
              <a:rPr lang="en-US" dirty="0" err="1"/>
              <a:t>url</a:t>
            </a:r>
            <a:r>
              <a:rPr lang="en-US" dirty="0"/>
              <a:t>, search, </a:t>
            </a:r>
            <a:r>
              <a:rPr lang="en-US" dirty="0" err="1"/>
              <a:t>tel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Attributes: autofocus, placeholder, required, autocomplete</a:t>
            </a:r>
          </a:p>
          <a:p>
            <a:pPr lvl="1"/>
            <a:r>
              <a:rPr lang="en-US" dirty="0"/>
              <a:t>Elements: </a:t>
            </a:r>
            <a:r>
              <a:rPr lang="en-US" dirty="0" err="1"/>
              <a:t>datalist</a:t>
            </a:r>
            <a:endParaRPr lang="en-US" dirty="0"/>
          </a:p>
          <a:p>
            <a:r>
              <a:rPr lang="en-US" dirty="0"/>
              <a:t>Page structure elements:</a:t>
            </a:r>
          </a:p>
          <a:p>
            <a:pPr lvl="1"/>
            <a:r>
              <a:rPr lang="en-US" dirty="0"/>
              <a:t>Header, time, nav, figure and </a:t>
            </a:r>
            <a:r>
              <a:rPr lang="en-US" dirty="0" err="1"/>
              <a:t>figurecaption</a:t>
            </a:r>
            <a:r>
              <a:rPr lang="en-US" dirty="0"/>
              <a:t>, article, summary and details, section, aside, meter, footer, mark and </a:t>
            </a:r>
            <a:r>
              <a:rPr lang="en-US" dirty="0" err="1"/>
              <a:t>wbr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3C50-A42D-8ED0-3125-0D882B22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1: </a:t>
            </a:r>
            <a:br>
              <a:rPr lang="en-US" dirty="0"/>
            </a:br>
            <a:r>
              <a:rPr lang="en-US" dirty="0"/>
              <a:t>A simple form</a:t>
            </a:r>
            <a:br>
              <a:rPr lang="en-US" dirty="0"/>
            </a:br>
            <a:r>
              <a:rPr lang="en-US" dirty="0"/>
              <a:t>(form2.html)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A234D-BFD1-A87E-AF3D-7A486ED1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42" y="126829"/>
            <a:ext cx="6916951" cy="63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3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6D58-6815-33F7-52A0-B7031AF0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dirty="0"/>
              <a:t>loginform.html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5B7C-6FFA-8953-9DC9-80A8138D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4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Potential graduate dates are:</a:t>
            </a:r>
            <a:br>
              <a:rPr lang="en-US" dirty="0"/>
            </a:br>
            <a:r>
              <a:rPr lang="en-US" dirty="0"/>
              <a:t>Spring, 2017</a:t>
            </a:r>
          </a:p>
          <a:p>
            <a:pPr marL="0" indent="0">
              <a:buNone/>
            </a:pPr>
            <a:r>
              <a:rPr lang="en-US" dirty="0"/>
              <a:t>Summer, 2017</a:t>
            </a:r>
          </a:p>
          <a:p>
            <a:pPr marL="0" indent="0">
              <a:buNone/>
            </a:pPr>
            <a:r>
              <a:rPr lang="en-US" dirty="0"/>
              <a:t>Fall,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D2D42-EB5E-6E9C-9805-09D45CBB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14" y="199733"/>
            <a:ext cx="4924485" cy="62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8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3C51-9321-27D8-D4F8-7339F489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6" y="3756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Demo 2:</a:t>
            </a:r>
            <a:br>
              <a:rPr lang="en-US" dirty="0"/>
            </a:br>
            <a:r>
              <a:rPr lang="en-US" dirty="0"/>
              <a:t>An advanced form</a:t>
            </a:r>
            <a:br>
              <a:rPr lang="en-US" dirty="0"/>
            </a:br>
            <a:r>
              <a:rPr lang="en-US" sz="4000" dirty="0"/>
              <a:t>(NewFormInputTypes.html)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94A7B-25D4-20E0-3A67-EFC9278F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47" y="0"/>
            <a:ext cx="7014553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9043-C382-1464-321F-76F029EA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Page-structure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F401-028D-65A3-634A-3B98EF4D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Header (vs. head): A page can have multiple header elements; creates a header for each sectioning element; usually includes a heading element (h1, h2, etc.)</a:t>
            </a:r>
          </a:p>
          <a:p>
            <a:r>
              <a:rPr lang="en-US" dirty="0"/>
              <a:t>nav: used to group navigation links</a:t>
            </a:r>
          </a:p>
          <a:p>
            <a:r>
              <a:rPr lang="en-US" dirty="0"/>
              <a:t>Figure and </a:t>
            </a:r>
            <a:r>
              <a:rPr lang="en-US" dirty="0" err="1"/>
              <a:t>figurecaption</a:t>
            </a:r>
            <a:r>
              <a:rPr lang="en-US" dirty="0"/>
              <a:t>: a </a:t>
            </a:r>
            <a:r>
              <a:rPr lang="en-US" dirty="0" err="1"/>
              <a:t>figurecaption</a:t>
            </a:r>
            <a:r>
              <a:rPr lang="en-US" dirty="0"/>
              <a:t> can be associated with a group of figures (</a:t>
            </a:r>
            <a:r>
              <a:rPr lang="en-US" dirty="0" err="1"/>
              <a:t>img</a:t>
            </a:r>
            <a:r>
              <a:rPr lang="en-US" dirty="0"/>
              <a:t>, chart, table)</a:t>
            </a:r>
          </a:p>
          <a:p>
            <a:r>
              <a:rPr lang="en-US" dirty="0"/>
              <a:t>Article: used to mark a standalone section, e.g., news article, story, comment</a:t>
            </a:r>
          </a:p>
          <a:p>
            <a:r>
              <a:rPr lang="en-US" dirty="0"/>
              <a:t>Summary and details: summary element displays a right-pointing arrow next to a summary; when the summary is clicked, the arrow points downward and show the details element</a:t>
            </a:r>
          </a:p>
          <a:p>
            <a:r>
              <a:rPr lang="en-US" dirty="0"/>
              <a:t>Section: used to define a group of related content; use a heading (h1-h6) to define each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3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FAAD-E017-988F-4A95-646DCCE8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Page-Structure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4BE4-C8A9-FAA5-D864-1A709D3F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this: "How to use the HTML5 Sectioning Elements"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http://blog.teamtreehouse.com/use-html5-sectioning-elements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 3: Textbook Example Figure 3.18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4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7E182-A898-A277-1E47-D479270F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45" y="282413"/>
            <a:ext cx="6991709" cy="62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D14C3-4808-4586-5ECF-C6B46203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59" y="153843"/>
            <a:ext cx="8590882" cy="655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7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327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HTML5 Part II</vt:lpstr>
      <vt:lpstr>Outline</vt:lpstr>
      <vt:lpstr>Demo 1:  A simple form (form2.html)</vt:lpstr>
      <vt:lpstr>Exercise 1: loginform.html</vt:lpstr>
      <vt:lpstr>Demo 2: An advanced form (NewFormInputTypes.html)</vt:lpstr>
      <vt:lpstr>Page-structure elements</vt:lpstr>
      <vt:lpstr>Demo 3: Page-Structure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Part II</dc:title>
  <dc:creator>Flora, Michael</dc:creator>
  <cp:lastModifiedBy>Flora, Michael</cp:lastModifiedBy>
  <cp:revision>1</cp:revision>
  <dcterms:created xsi:type="dcterms:W3CDTF">2023-12-21T06:39:02Z</dcterms:created>
  <dcterms:modified xsi:type="dcterms:W3CDTF">2023-12-21T12:56:14Z</dcterms:modified>
</cp:coreProperties>
</file>