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FA9"/>
    <a:srgbClr val="006430"/>
    <a:srgbClr val="005A2A"/>
    <a:srgbClr val="009042"/>
    <a:srgbClr val="727272"/>
    <a:srgbClr val="FE210A"/>
    <a:srgbClr val="EFF1F5"/>
    <a:srgbClr val="1D6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63A4-7C44-4316-A870-6523376F8EB1}" v="10" dt="2022-01-31T10:58:59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antos" userId="625896d36d0b6e36" providerId="LiveId" clId="{BD2B8395-8B8D-4D7A-8619-1794140DCE49}"/>
    <pc:docChg chg="undo custSel addSld delSld modSld sldOrd modMainMaster">
      <pc:chgData name="Rodrigo Santos" userId="625896d36d0b6e36" providerId="LiveId" clId="{BD2B8395-8B8D-4D7A-8619-1794140DCE49}" dt="2022-01-04T15:04:22.388" v="2413" actId="164"/>
      <pc:docMkLst>
        <pc:docMk/>
      </pc:docMkLst>
      <pc:sldChg chg="addSp delSp modSp mod setBg">
        <pc:chgData name="Rodrigo Santos" userId="625896d36d0b6e36" providerId="LiveId" clId="{BD2B8395-8B8D-4D7A-8619-1794140DCE49}" dt="2022-01-03T18:00:27.641" v="2359" actId="1036"/>
        <pc:sldMkLst>
          <pc:docMk/>
          <pc:sldMk cId="2046727764" sldId="256"/>
        </pc:sldMkLst>
        <pc:spChg chg="add del mod">
          <ac:chgData name="Rodrigo Santos" userId="625896d36d0b6e36" providerId="LiveId" clId="{BD2B8395-8B8D-4D7A-8619-1794140DCE49}" dt="2022-01-03T11:33:19.334" v="2351" actId="207"/>
          <ac:spMkLst>
            <pc:docMk/>
            <pc:sldMk cId="2046727764" sldId="256"/>
            <ac:spMk id="4" creationId="{330785DD-B2C1-4163-8A05-C01BBD559D6D}"/>
          </ac:spMkLst>
        </pc:spChg>
        <pc:spChg chg="add del mod">
          <ac:chgData name="Rodrigo Santos" userId="625896d36d0b6e36" providerId="LiveId" clId="{BD2B8395-8B8D-4D7A-8619-1794140DCE49}" dt="2022-01-03T11:33:47.450" v="2353" actId="207"/>
          <ac:spMkLst>
            <pc:docMk/>
            <pc:sldMk cId="2046727764" sldId="256"/>
            <ac:spMk id="14" creationId="{779A3E08-3CA9-4C2A-8D60-4908764DB978}"/>
          </ac:spMkLst>
        </pc:spChg>
        <pc:spChg chg="add del mod">
          <ac:chgData name="Rodrigo Santos" userId="625896d36d0b6e36" providerId="LiveId" clId="{BD2B8395-8B8D-4D7A-8619-1794140DCE49}" dt="2022-01-02T20:50:56.098" v="1460" actId="478"/>
          <ac:spMkLst>
            <pc:docMk/>
            <pc:sldMk cId="2046727764" sldId="256"/>
            <ac:spMk id="19" creationId="{5FC918D0-04C8-401E-80C4-2BA5D9C5281F}"/>
          </ac:spMkLst>
        </pc:spChg>
        <pc:spChg chg="add del mod">
          <ac:chgData name="Rodrigo Santos" userId="625896d36d0b6e36" providerId="LiveId" clId="{BD2B8395-8B8D-4D7A-8619-1794140DCE49}" dt="2022-01-02T20:50:55.401" v="1459" actId="478"/>
          <ac:spMkLst>
            <pc:docMk/>
            <pc:sldMk cId="2046727764" sldId="256"/>
            <ac:spMk id="20" creationId="{265271E1-F1E6-4CF1-912F-002DA4F16F88}"/>
          </ac:spMkLst>
        </pc:spChg>
        <pc:spChg chg="add del mod">
          <ac:chgData name="Rodrigo Santos" userId="625896d36d0b6e36" providerId="LiveId" clId="{BD2B8395-8B8D-4D7A-8619-1794140DCE49}" dt="2022-01-02T20:50:54.772" v="1458" actId="478"/>
          <ac:spMkLst>
            <pc:docMk/>
            <pc:sldMk cId="2046727764" sldId="256"/>
            <ac:spMk id="21" creationId="{D14A2741-3F2C-43F8-9958-58261F911182}"/>
          </ac:spMkLst>
        </pc:spChg>
        <pc:spChg chg="add del mod">
          <ac:chgData name="Rodrigo Santos" userId="625896d36d0b6e36" providerId="LiveId" clId="{BD2B8395-8B8D-4D7A-8619-1794140DCE49}" dt="2022-01-02T20:50:53.534" v="1457" actId="478"/>
          <ac:spMkLst>
            <pc:docMk/>
            <pc:sldMk cId="2046727764" sldId="256"/>
            <ac:spMk id="22" creationId="{5B372044-7D08-45A1-A5A3-0B55E0FD3A73}"/>
          </ac:spMkLst>
        </pc:spChg>
        <pc:spChg chg="add del">
          <ac:chgData name="Rodrigo Santos" userId="625896d36d0b6e36" providerId="LiveId" clId="{BD2B8395-8B8D-4D7A-8619-1794140DCE49}" dt="2022-01-02T16:51:17.575" v="1" actId="478"/>
          <ac:spMkLst>
            <pc:docMk/>
            <pc:sldMk cId="2046727764" sldId="256"/>
            <ac:spMk id="25" creationId="{37400757-501C-433B-8721-1D0C6C7007D9}"/>
          </ac:spMkLst>
        </pc:spChg>
        <pc:spChg chg="add del mod">
          <ac:chgData name="Rodrigo Santos" userId="625896d36d0b6e36" providerId="LiveId" clId="{BD2B8395-8B8D-4D7A-8619-1794140DCE49}" dt="2022-01-02T16:57:29.576" v="42" actId="478"/>
          <ac:spMkLst>
            <pc:docMk/>
            <pc:sldMk cId="2046727764" sldId="256"/>
            <ac:spMk id="26" creationId="{36400EFA-EDFF-40AB-93CD-E2BB86FA54E0}"/>
          </ac:spMkLst>
        </pc:spChg>
        <pc:spChg chg="add del mod">
          <ac:chgData name="Rodrigo Santos" userId="625896d36d0b6e36" providerId="LiveId" clId="{BD2B8395-8B8D-4D7A-8619-1794140DCE49}" dt="2022-01-02T17:00:28.400" v="98" actId="478"/>
          <ac:spMkLst>
            <pc:docMk/>
            <pc:sldMk cId="2046727764" sldId="256"/>
            <ac:spMk id="27" creationId="{37E27E74-CD09-4181-B831-9569B65BCA3A}"/>
          </ac:spMkLst>
        </pc:spChg>
        <pc:spChg chg="add del mod">
          <ac:chgData name="Rodrigo Santos" userId="625896d36d0b6e36" providerId="LiveId" clId="{BD2B8395-8B8D-4D7A-8619-1794140DCE49}" dt="2022-01-02T17:12:32.301" v="318" actId="478"/>
          <ac:spMkLst>
            <pc:docMk/>
            <pc:sldMk cId="2046727764" sldId="256"/>
            <ac:spMk id="28" creationId="{5A50744C-4B90-40D7-AC13-8EE356B779EF}"/>
          </ac:spMkLst>
        </pc:spChg>
        <pc:spChg chg="add del mod">
          <ac:chgData name="Rodrigo Santos" userId="625896d36d0b6e36" providerId="LiveId" clId="{BD2B8395-8B8D-4D7A-8619-1794140DCE49}" dt="2022-01-02T17:04:33.714" v="157" actId="478"/>
          <ac:spMkLst>
            <pc:docMk/>
            <pc:sldMk cId="2046727764" sldId="256"/>
            <ac:spMk id="29" creationId="{18BF0D4A-C6FA-4D17-86FB-9EFD7426E759}"/>
          </ac:spMkLst>
        </pc:spChg>
        <pc:spChg chg="add del">
          <ac:chgData name="Rodrigo Santos" userId="625896d36d0b6e36" providerId="LiveId" clId="{BD2B8395-8B8D-4D7A-8619-1794140DCE49}" dt="2022-01-02T17:09:44.374" v="263" actId="478"/>
          <ac:spMkLst>
            <pc:docMk/>
            <pc:sldMk cId="2046727764" sldId="256"/>
            <ac:spMk id="30" creationId="{CF127871-5825-46E8-AA6D-2A16344AABC4}"/>
          </ac:spMkLst>
        </pc:spChg>
        <pc:spChg chg="add del mod">
          <ac:chgData name="Rodrigo Santos" userId="625896d36d0b6e36" providerId="LiveId" clId="{BD2B8395-8B8D-4D7A-8619-1794140DCE49}" dt="2022-01-02T17:22:16.550" v="382" actId="478"/>
          <ac:spMkLst>
            <pc:docMk/>
            <pc:sldMk cId="2046727764" sldId="256"/>
            <ac:spMk id="31" creationId="{7B3849E8-C431-4906-B741-7DFE66884844}"/>
          </ac:spMkLst>
        </pc:spChg>
        <pc:spChg chg="add del mod">
          <ac:chgData name="Rodrigo Santos" userId="625896d36d0b6e36" providerId="LiveId" clId="{BD2B8395-8B8D-4D7A-8619-1794140DCE49}" dt="2022-01-02T17:14:51.868" v="330" actId="478"/>
          <ac:spMkLst>
            <pc:docMk/>
            <pc:sldMk cId="2046727764" sldId="256"/>
            <ac:spMk id="32" creationId="{44192679-7CA0-4D41-875D-9A52FC6DDE6F}"/>
          </ac:spMkLst>
        </pc:spChg>
        <pc:spChg chg="add del mod">
          <ac:chgData name="Rodrigo Santos" userId="625896d36d0b6e36" providerId="LiveId" clId="{BD2B8395-8B8D-4D7A-8619-1794140DCE49}" dt="2022-01-02T17:14:52.783" v="331" actId="478"/>
          <ac:spMkLst>
            <pc:docMk/>
            <pc:sldMk cId="2046727764" sldId="256"/>
            <ac:spMk id="33" creationId="{08B27166-A9EC-4A4A-8636-6E90402ABA16}"/>
          </ac:spMkLst>
        </pc:spChg>
        <pc:spChg chg="add del mod">
          <ac:chgData name="Rodrigo Santos" userId="625896d36d0b6e36" providerId="LiveId" clId="{BD2B8395-8B8D-4D7A-8619-1794140DCE49}" dt="2022-01-02T17:14:53.304" v="332" actId="478"/>
          <ac:spMkLst>
            <pc:docMk/>
            <pc:sldMk cId="2046727764" sldId="256"/>
            <ac:spMk id="34" creationId="{DF3C76A2-A17B-494E-82B0-8681224042A9}"/>
          </ac:spMkLst>
        </pc:spChg>
        <pc:spChg chg="add del mod">
          <ac:chgData name="Rodrigo Santos" userId="625896d36d0b6e36" providerId="LiveId" clId="{BD2B8395-8B8D-4D7A-8619-1794140DCE49}" dt="2022-01-02T17:14:53.978" v="333" actId="478"/>
          <ac:spMkLst>
            <pc:docMk/>
            <pc:sldMk cId="2046727764" sldId="256"/>
            <ac:spMk id="35" creationId="{EFF00545-2046-4966-9A3F-61F811955363}"/>
          </ac:spMkLst>
        </pc:spChg>
        <pc:spChg chg="add del mod">
          <ac:chgData name="Rodrigo Santos" userId="625896d36d0b6e36" providerId="LiveId" clId="{BD2B8395-8B8D-4D7A-8619-1794140DCE49}" dt="2022-01-02T17:14:54.657" v="334" actId="478"/>
          <ac:spMkLst>
            <pc:docMk/>
            <pc:sldMk cId="2046727764" sldId="256"/>
            <ac:spMk id="36" creationId="{07E8FCA7-A064-4A0F-88BC-BAFDE28E31FC}"/>
          </ac:spMkLst>
        </pc:spChg>
        <pc:spChg chg="add del mod ord">
          <ac:chgData name="Rodrigo Santos" userId="625896d36d0b6e36" providerId="LiveId" clId="{BD2B8395-8B8D-4D7A-8619-1794140DCE49}" dt="2022-01-02T17:22:20.736" v="383" actId="478"/>
          <ac:spMkLst>
            <pc:docMk/>
            <pc:sldMk cId="2046727764" sldId="256"/>
            <ac:spMk id="37" creationId="{B242B2B6-EC72-49CA-917E-C4F233477BE1}"/>
          </ac:spMkLst>
        </pc:spChg>
        <pc:spChg chg="add 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43" creationId="{E7997E10-0E9C-40BC-A3D8-B07D49A18F1D}"/>
          </ac:spMkLst>
        </pc:spChg>
        <pc:spChg chg="mod">
          <ac:chgData name="Rodrigo Santos" userId="625896d36d0b6e36" providerId="LiveId" clId="{BD2B8395-8B8D-4D7A-8619-1794140DCE49}" dt="2022-01-02T17:38:31.444" v="486"/>
          <ac:spMkLst>
            <pc:docMk/>
            <pc:sldMk cId="2046727764" sldId="256"/>
            <ac:spMk id="49" creationId="{AFC10A3C-00AA-4177-9E43-C06FE0477767}"/>
          </ac:spMkLst>
        </pc:spChg>
        <pc:spChg chg="mod">
          <ac:chgData name="Rodrigo Santos" userId="625896d36d0b6e36" providerId="LiveId" clId="{BD2B8395-8B8D-4D7A-8619-1794140DCE49}" dt="2022-01-02T17:38:36.495" v="488"/>
          <ac:spMkLst>
            <pc:docMk/>
            <pc:sldMk cId="2046727764" sldId="256"/>
            <ac:spMk id="52" creationId="{67A83485-EF53-4BFD-9E69-7B6300E99E96}"/>
          </ac:spMkLst>
        </pc:spChg>
        <pc:spChg chg="mod">
          <ac:chgData name="Rodrigo Santos" userId="625896d36d0b6e36" providerId="LiveId" clId="{BD2B8395-8B8D-4D7A-8619-1794140DCE49}" dt="2022-01-02T17:39:18.524" v="494"/>
          <ac:spMkLst>
            <pc:docMk/>
            <pc:sldMk cId="2046727764" sldId="256"/>
            <ac:spMk id="55" creationId="{D6093C76-522B-40F1-8BE3-D60BC7015625}"/>
          </ac:spMkLst>
        </pc:spChg>
        <pc:spChg chg="mod">
          <ac:chgData name="Rodrigo Santos" userId="625896d36d0b6e36" providerId="LiveId" clId="{BD2B8395-8B8D-4D7A-8619-1794140DCE49}" dt="2022-01-02T17:39:25.503" v="496"/>
          <ac:spMkLst>
            <pc:docMk/>
            <pc:sldMk cId="2046727764" sldId="256"/>
            <ac:spMk id="58" creationId="{D75D5597-8A0B-4F9B-BC03-F96EC6EF2A10}"/>
          </ac:spMkLst>
        </pc:spChg>
        <pc:spChg chg="mod">
          <ac:chgData name="Rodrigo Santos" userId="625896d36d0b6e36" providerId="LiveId" clId="{BD2B8395-8B8D-4D7A-8619-1794140DCE49}" dt="2022-01-02T17:40:13.652" v="498"/>
          <ac:spMkLst>
            <pc:docMk/>
            <pc:sldMk cId="2046727764" sldId="256"/>
            <ac:spMk id="61" creationId="{0C1F5E62-6B72-4AE2-B551-6FA211F506F3}"/>
          </ac:spMkLst>
        </pc:spChg>
        <pc:spChg chg="mod">
          <ac:chgData name="Rodrigo Santos" userId="625896d36d0b6e36" providerId="LiveId" clId="{BD2B8395-8B8D-4D7A-8619-1794140DCE49}" dt="2022-01-02T17:40:13.652" v="498"/>
          <ac:spMkLst>
            <pc:docMk/>
            <pc:sldMk cId="2046727764" sldId="256"/>
            <ac:spMk id="64" creationId="{D7A81BD6-1FF6-4532-8252-B5E6C86AD1C0}"/>
          </ac:spMkLst>
        </pc:spChg>
        <pc:spChg chg="mod">
          <ac:chgData name="Rodrigo Santos" userId="625896d36d0b6e36" providerId="LiveId" clId="{BD2B8395-8B8D-4D7A-8619-1794140DCE49}" dt="2022-01-02T17:40:34.694" v="500"/>
          <ac:spMkLst>
            <pc:docMk/>
            <pc:sldMk cId="2046727764" sldId="256"/>
            <ac:spMk id="67" creationId="{02A45CE0-4D46-42C9-9C91-8660C8D3ED35}"/>
          </ac:spMkLst>
        </pc:spChg>
        <pc:spChg chg="mod">
          <ac:chgData name="Rodrigo Santos" userId="625896d36d0b6e36" providerId="LiveId" clId="{BD2B8395-8B8D-4D7A-8619-1794140DCE49}" dt="2022-01-02T17:40:34.694" v="500"/>
          <ac:spMkLst>
            <pc:docMk/>
            <pc:sldMk cId="2046727764" sldId="256"/>
            <ac:spMk id="70" creationId="{D50BA482-FFE2-45EC-BE4A-2692CCFF89BC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74" creationId="{88350A10-C83E-48C3-8D17-5460341F978E}"/>
          </ac:spMkLst>
        </pc:spChg>
        <pc:spChg chg="mod topLvl">
          <ac:chgData name="Rodrigo Santos" userId="625896d36d0b6e36" providerId="LiveId" clId="{BD2B8395-8B8D-4D7A-8619-1794140DCE49}" dt="2022-01-02T20:32:43.281" v="1286" actId="692"/>
          <ac:spMkLst>
            <pc:docMk/>
            <pc:sldMk cId="2046727764" sldId="256"/>
            <ac:spMk id="77" creationId="{B8B6E5D0-C197-4103-ABD1-13F21075CC68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80" creationId="{B1C9F8CF-BC97-47A0-B60B-10CCE040EE89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83" creationId="{F4C10026-9C3C-4B3E-906B-85597125859A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86" creationId="{9388A557-32AD-4C81-95F5-3675B1F07D96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89" creationId="{250974E9-0A06-4468-80BC-385363C409F7}"/>
          </ac:spMkLst>
        </pc:spChg>
        <pc:spChg chg="mod topLvl">
          <ac:chgData name="Rodrigo Santos" userId="625896d36d0b6e36" providerId="LiveId" clId="{BD2B8395-8B8D-4D7A-8619-1794140DCE49}" dt="2022-01-02T20:49:10.091" v="1439" actId="1037"/>
          <ac:spMkLst>
            <pc:docMk/>
            <pc:sldMk cId="2046727764" sldId="256"/>
            <ac:spMk id="92" creationId="{6B5E019C-8D53-4CA6-BABF-B49BBC176A9C}"/>
          </ac:spMkLst>
        </pc:spChg>
        <pc:spChg chg="add mod ord">
          <ac:chgData name="Rodrigo Santos" userId="625896d36d0b6e36" providerId="LiveId" clId="{BD2B8395-8B8D-4D7A-8619-1794140DCE49}" dt="2022-01-02T18:39:44.645" v="716" actId="14100"/>
          <ac:spMkLst>
            <pc:docMk/>
            <pc:sldMk cId="2046727764" sldId="256"/>
            <ac:spMk id="96" creationId="{418894BA-9782-4272-8F93-677574D6CA9A}"/>
          </ac:spMkLst>
        </pc:spChg>
        <pc:spChg chg="add mod">
          <ac:chgData name="Rodrigo Santos" userId="625896d36d0b6e36" providerId="LiveId" clId="{BD2B8395-8B8D-4D7A-8619-1794140DCE49}" dt="2022-01-02T20:51:58.265" v="1491" actId="164"/>
          <ac:spMkLst>
            <pc:docMk/>
            <pc:sldMk cId="2046727764" sldId="256"/>
            <ac:spMk id="132" creationId="{6CCF2F30-505F-4D1A-AB9E-4DCAAC61936D}"/>
          </ac:spMkLst>
        </pc:spChg>
        <pc:spChg chg="add mod">
          <ac:chgData name="Rodrigo Santos" userId="625896d36d0b6e36" providerId="LiveId" clId="{BD2B8395-8B8D-4D7A-8619-1794140DCE49}" dt="2022-01-02T20:51:58.265" v="1491" actId="164"/>
          <ac:spMkLst>
            <pc:docMk/>
            <pc:sldMk cId="2046727764" sldId="256"/>
            <ac:spMk id="133" creationId="{CDACF212-8F9F-4EF0-82C2-9C8643CBFCD9}"/>
          </ac:spMkLst>
        </pc:spChg>
        <pc:grpChg chg="add del mod">
          <ac:chgData name="Rodrigo Santos" userId="625896d36d0b6e36" providerId="LiveId" clId="{BD2B8395-8B8D-4D7A-8619-1794140DCE49}" dt="2022-01-02T17:41:34.089" v="561" actId="165"/>
          <ac:grpSpMkLst>
            <pc:docMk/>
            <pc:sldMk cId="2046727764" sldId="256"/>
            <ac:grpSpMk id="46" creationId="{ECAF90A4-6012-4BFE-A3D6-990E907D2F23}"/>
          </ac:grpSpMkLst>
        </pc:grpChg>
        <pc:grpChg chg="add del mod">
          <ac:chgData name="Rodrigo Santos" userId="625896d36d0b6e36" providerId="LiveId" clId="{BD2B8395-8B8D-4D7A-8619-1794140DCE49}" dt="2022-01-02T17:41:20.693" v="556" actId="478"/>
          <ac:grpSpMkLst>
            <pc:docMk/>
            <pc:sldMk cId="2046727764" sldId="256"/>
            <ac:grpSpMk id="48" creationId="{5FBF6A57-9684-4756-9F72-C762C685BBD3}"/>
          </ac:grpSpMkLst>
        </pc:grpChg>
        <pc:grpChg chg="add del mod">
          <ac:chgData name="Rodrigo Santos" userId="625896d36d0b6e36" providerId="LiveId" clId="{BD2B8395-8B8D-4D7A-8619-1794140DCE49}" dt="2022-01-02T17:39:05.053" v="491" actId="478"/>
          <ac:grpSpMkLst>
            <pc:docMk/>
            <pc:sldMk cId="2046727764" sldId="256"/>
            <ac:grpSpMk id="51" creationId="{E05C5C3B-1F90-499F-B8DF-304095631820}"/>
          </ac:grpSpMkLst>
        </pc:grpChg>
        <pc:grpChg chg="add del mod">
          <ac:chgData name="Rodrigo Santos" userId="625896d36d0b6e36" providerId="LiveId" clId="{BD2B8395-8B8D-4D7A-8619-1794140DCE49}" dt="2022-01-02T17:41:21.690" v="557" actId="478"/>
          <ac:grpSpMkLst>
            <pc:docMk/>
            <pc:sldMk cId="2046727764" sldId="256"/>
            <ac:grpSpMk id="54" creationId="{E9C9ADB8-6B71-42A1-B11E-4F7B9DBC4E5F}"/>
          </ac:grpSpMkLst>
        </pc:grpChg>
        <pc:grpChg chg="add del mod">
          <ac:chgData name="Rodrigo Santos" userId="625896d36d0b6e36" providerId="LiveId" clId="{BD2B8395-8B8D-4D7A-8619-1794140DCE49}" dt="2022-01-02T17:41:22.272" v="558" actId="478"/>
          <ac:grpSpMkLst>
            <pc:docMk/>
            <pc:sldMk cId="2046727764" sldId="256"/>
            <ac:grpSpMk id="57" creationId="{5BF28EA7-31F5-4EA4-BF7D-019B42DBC02B}"/>
          </ac:grpSpMkLst>
        </pc:grpChg>
        <pc:grpChg chg="add del mod">
          <ac:chgData name="Rodrigo Santos" userId="625896d36d0b6e36" providerId="LiveId" clId="{BD2B8395-8B8D-4D7A-8619-1794140DCE49}" dt="2022-01-02T17:41:23.282" v="559" actId="478"/>
          <ac:grpSpMkLst>
            <pc:docMk/>
            <pc:sldMk cId="2046727764" sldId="256"/>
            <ac:grpSpMk id="60" creationId="{ABD53F52-4DB2-4F6B-91C5-3BC464B8AB1A}"/>
          </ac:grpSpMkLst>
        </pc:grpChg>
        <pc:grpChg chg="add del mod">
          <ac:chgData name="Rodrigo Santos" userId="625896d36d0b6e36" providerId="LiveId" clId="{BD2B8395-8B8D-4D7A-8619-1794140DCE49}" dt="2022-01-02T17:41:24.020" v="560" actId="478"/>
          <ac:grpSpMkLst>
            <pc:docMk/>
            <pc:sldMk cId="2046727764" sldId="256"/>
            <ac:grpSpMk id="63" creationId="{A57D478F-8329-4FD6-8223-882FDD09155C}"/>
          </ac:grpSpMkLst>
        </pc:grpChg>
        <pc:grpChg chg="add del mod">
          <ac:chgData name="Rodrigo Santos" userId="625896d36d0b6e36" providerId="LiveId" clId="{BD2B8395-8B8D-4D7A-8619-1794140DCE49}" dt="2022-01-02T17:40:58.495" v="502" actId="478"/>
          <ac:grpSpMkLst>
            <pc:docMk/>
            <pc:sldMk cId="2046727764" sldId="256"/>
            <ac:grpSpMk id="66" creationId="{470B6CB6-9E7C-498E-86BD-BC26D2040444}"/>
          </ac:grpSpMkLst>
        </pc:grpChg>
        <pc:grpChg chg="add del mod">
          <ac:chgData name="Rodrigo Santos" userId="625896d36d0b6e36" providerId="LiveId" clId="{BD2B8395-8B8D-4D7A-8619-1794140DCE49}" dt="2022-01-02T17:40:58.495" v="502" actId="478"/>
          <ac:grpSpMkLst>
            <pc:docMk/>
            <pc:sldMk cId="2046727764" sldId="256"/>
            <ac:grpSpMk id="69" creationId="{5D952093-82F7-4B1C-8787-1166EB773A83}"/>
          </ac:grpSpMkLst>
        </pc:grpChg>
        <pc:grpChg chg="add del mod">
          <ac:chgData name="Rodrigo Santos" userId="625896d36d0b6e36" providerId="LiveId" clId="{BD2B8395-8B8D-4D7A-8619-1794140DCE49}" dt="2022-01-02T18:46:18.293" v="770" actId="478"/>
          <ac:grpSpMkLst>
            <pc:docMk/>
            <pc:sldMk cId="2046727764" sldId="256"/>
            <ac:grpSpMk id="72" creationId="{AA78A6D7-560E-4647-B267-001E82DBD518}"/>
          </ac:grpSpMkLst>
        </pc:grpChg>
        <pc:grpChg chg="add del mod">
          <ac:chgData name="Rodrigo Santos" userId="625896d36d0b6e36" providerId="LiveId" clId="{BD2B8395-8B8D-4D7A-8619-1794140DCE49}" dt="2022-01-02T18:44:54.304" v="731" actId="478"/>
          <ac:grpSpMkLst>
            <pc:docMk/>
            <pc:sldMk cId="2046727764" sldId="256"/>
            <ac:grpSpMk id="73" creationId="{6912F085-844A-4171-8686-230B4E2A775B}"/>
          </ac:grpSpMkLst>
        </pc:grpChg>
        <pc:grpChg chg="add del mod">
          <ac:chgData name="Rodrigo Santos" userId="625896d36d0b6e36" providerId="LiveId" clId="{BD2B8395-8B8D-4D7A-8619-1794140DCE49}" dt="2022-01-02T20:49:10.091" v="1439" actId="1037"/>
          <ac:grpSpMkLst>
            <pc:docMk/>
            <pc:sldMk cId="2046727764" sldId="256"/>
            <ac:grpSpMk id="76" creationId="{73B3957D-FA63-4536-8203-D3EE53CE02AC}"/>
          </ac:grpSpMkLst>
        </pc:grpChg>
        <pc:grpChg chg="add del mod">
          <ac:chgData name="Rodrigo Santos" userId="625896d36d0b6e36" providerId="LiveId" clId="{BD2B8395-8B8D-4D7A-8619-1794140DCE49}" dt="2022-01-02T18:46:01.125" v="766" actId="478"/>
          <ac:grpSpMkLst>
            <pc:docMk/>
            <pc:sldMk cId="2046727764" sldId="256"/>
            <ac:grpSpMk id="79" creationId="{E84BF003-9281-4710-90ED-3DCA6EC5B444}"/>
          </ac:grpSpMkLst>
        </pc:grpChg>
        <pc:grpChg chg="add del mod">
          <ac:chgData name="Rodrigo Santos" userId="625896d36d0b6e36" providerId="LiveId" clId="{BD2B8395-8B8D-4D7A-8619-1794140DCE49}" dt="2022-01-02T18:46:23.289" v="771" actId="478"/>
          <ac:grpSpMkLst>
            <pc:docMk/>
            <pc:sldMk cId="2046727764" sldId="256"/>
            <ac:grpSpMk id="82" creationId="{FF18D5E4-32D7-44C2-9791-A44E898AE4C5}"/>
          </ac:grpSpMkLst>
        </pc:grpChg>
        <pc:grpChg chg="add del mod">
          <ac:chgData name="Rodrigo Santos" userId="625896d36d0b6e36" providerId="LiveId" clId="{BD2B8395-8B8D-4D7A-8619-1794140DCE49}" dt="2022-01-02T18:46:25.104" v="772" actId="478"/>
          <ac:grpSpMkLst>
            <pc:docMk/>
            <pc:sldMk cId="2046727764" sldId="256"/>
            <ac:grpSpMk id="85" creationId="{AC8A696D-D40A-4E29-B639-A1AABAFC193F}"/>
          </ac:grpSpMkLst>
        </pc:grpChg>
        <pc:grpChg chg="add del mod">
          <ac:chgData name="Rodrigo Santos" userId="625896d36d0b6e36" providerId="LiveId" clId="{BD2B8395-8B8D-4D7A-8619-1794140DCE49}" dt="2022-01-02T18:46:26.927" v="773" actId="478"/>
          <ac:grpSpMkLst>
            <pc:docMk/>
            <pc:sldMk cId="2046727764" sldId="256"/>
            <ac:grpSpMk id="88" creationId="{1A000595-D616-409A-BD69-C586D4399B98}"/>
          </ac:grpSpMkLst>
        </pc:grpChg>
        <pc:grpChg chg="add del mod">
          <ac:chgData name="Rodrigo Santos" userId="625896d36d0b6e36" providerId="LiveId" clId="{BD2B8395-8B8D-4D7A-8619-1794140DCE49}" dt="2022-01-02T18:46:28.755" v="774" actId="478"/>
          <ac:grpSpMkLst>
            <pc:docMk/>
            <pc:sldMk cId="2046727764" sldId="256"/>
            <ac:grpSpMk id="91" creationId="{E3C3F05C-ED25-4A52-BDDE-30F74586FB7D}"/>
          </ac:grpSpMkLst>
        </pc:grpChg>
        <pc:grpChg chg="add mod">
          <ac:chgData name="Rodrigo Santos" userId="625896d36d0b6e36" providerId="LiveId" clId="{BD2B8395-8B8D-4D7A-8619-1794140DCE49}" dt="2022-01-02T20:51:58.265" v="1491" actId="164"/>
          <ac:grpSpMkLst>
            <pc:docMk/>
            <pc:sldMk cId="2046727764" sldId="256"/>
            <ac:grpSpMk id="134" creationId="{72286BBE-DCEF-4018-84C3-E5810AED0EE9}"/>
          </ac:grpSpMkLst>
        </pc:grpChg>
        <pc:picChg chg="add del">
          <ac:chgData name="Rodrigo Santos" userId="625896d36d0b6e36" providerId="LiveId" clId="{BD2B8395-8B8D-4D7A-8619-1794140DCE49}" dt="2022-01-03T13:24:59.370" v="2355" actId="478"/>
          <ac:picMkLst>
            <pc:docMk/>
            <pc:sldMk cId="2046727764" sldId="256"/>
            <ac:picMk id="3" creationId="{8D2B28E0-4580-4F86-8A16-65C7B9F1E4BC}"/>
          </ac:picMkLst>
        </pc:picChg>
        <pc:picChg chg="add del mod">
          <ac:chgData name="Rodrigo Santos" userId="625896d36d0b6e36" providerId="LiveId" clId="{BD2B8395-8B8D-4D7A-8619-1794140DCE49}" dt="2022-01-03T11:33:22.128" v="2352" actId="478"/>
          <ac:picMkLst>
            <pc:docMk/>
            <pc:sldMk cId="2046727764" sldId="256"/>
            <ac:picMk id="3" creationId="{9214F910-E9FE-4897-8858-8F7D3288A328}"/>
          </ac:picMkLst>
        </pc:picChg>
        <pc:picChg chg="add del mod">
          <ac:chgData name="Rodrigo Santos" userId="625896d36d0b6e36" providerId="LiveId" clId="{BD2B8395-8B8D-4D7A-8619-1794140DCE49}" dt="2022-01-02T17:18:17.760" v="354" actId="478"/>
          <ac:picMkLst>
            <pc:docMk/>
            <pc:sldMk cId="2046727764" sldId="256"/>
            <ac:picMk id="39" creationId="{8975B605-7689-4BC0-92AA-389F0D3A4C78}"/>
          </ac:picMkLst>
        </pc:picChg>
        <pc:picChg chg="add del mod">
          <ac:chgData name="Rodrigo Santos" userId="625896d36d0b6e36" providerId="LiveId" clId="{BD2B8395-8B8D-4D7A-8619-1794140DCE49}" dt="2022-01-02T17:18:45.948" v="356" actId="21"/>
          <ac:picMkLst>
            <pc:docMk/>
            <pc:sldMk cId="2046727764" sldId="256"/>
            <ac:picMk id="41" creationId="{59C1DFB6-6847-48D6-A93D-380D645168DD}"/>
          </ac:picMkLst>
        </pc:picChg>
        <pc:picChg chg="add del mod">
          <ac:chgData name="Rodrigo Santos" userId="625896d36d0b6e36" providerId="LiveId" clId="{BD2B8395-8B8D-4D7A-8619-1794140DCE49}" dt="2022-01-02T17:22:15.379" v="381" actId="478"/>
          <ac:picMkLst>
            <pc:docMk/>
            <pc:sldMk cId="2046727764" sldId="256"/>
            <ac:picMk id="42" creationId="{26D923DD-34B9-488E-8E16-31715969DDFC}"/>
          </ac:picMkLst>
        </pc:picChg>
        <pc:picChg chg="add del mod topLvl">
          <ac:chgData name="Rodrigo Santos" userId="625896d36d0b6e36" providerId="LiveId" clId="{BD2B8395-8B8D-4D7A-8619-1794140DCE49}" dt="2022-01-02T18:46:18.293" v="770" actId="478"/>
          <ac:picMkLst>
            <pc:docMk/>
            <pc:sldMk cId="2046727764" sldId="256"/>
            <ac:picMk id="45" creationId="{72BB811B-34C3-44CF-99DC-918C38C1CABC}"/>
          </ac:picMkLst>
        </pc:picChg>
        <pc:picChg chg="add del mod">
          <ac:chgData name="Rodrigo Santos" userId="625896d36d0b6e36" providerId="LiveId" clId="{BD2B8395-8B8D-4D7A-8619-1794140DCE49}" dt="2022-01-02T17:38:28.059" v="485"/>
          <ac:picMkLst>
            <pc:docMk/>
            <pc:sldMk cId="2046727764" sldId="256"/>
            <ac:picMk id="47" creationId="{BC6755DE-192B-432D-81A3-B182B1CBE65A}"/>
          </ac:picMkLst>
        </pc:picChg>
        <pc:picChg chg="mod">
          <ac:chgData name="Rodrigo Santos" userId="625896d36d0b6e36" providerId="LiveId" clId="{BD2B8395-8B8D-4D7A-8619-1794140DCE49}" dt="2022-01-02T17:38:31.444" v="486"/>
          <ac:picMkLst>
            <pc:docMk/>
            <pc:sldMk cId="2046727764" sldId="256"/>
            <ac:picMk id="50" creationId="{5C4A3525-F783-467D-B666-12A818CB507C}"/>
          </ac:picMkLst>
        </pc:picChg>
        <pc:picChg chg="mod">
          <ac:chgData name="Rodrigo Santos" userId="625896d36d0b6e36" providerId="LiveId" clId="{BD2B8395-8B8D-4D7A-8619-1794140DCE49}" dt="2022-01-02T17:38:36.495" v="488"/>
          <ac:picMkLst>
            <pc:docMk/>
            <pc:sldMk cId="2046727764" sldId="256"/>
            <ac:picMk id="53" creationId="{C2742560-AE2F-47DF-9ED6-5FA5E80C2A6A}"/>
          </ac:picMkLst>
        </pc:picChg>
        <pc:picChg chg="mod">
          <ac:chgData name="Rodrigo Santos" userId="625896d36d0b6e36" providerId="LiveId" clId="{BD2B8395-8B8D-4D7A-8619-1794140DCE49}" dt="2022-01-02T17:39:18.524" v="494"/>
          <ac:picMkLst>
            <pc:docMk/>
            <pc:sldMk cId="2046727764" sldId="256"/>
            <ac:picMk id="56" creationId="{55A6968E-FE0F-43F5-98A6-AD733DA2B875}"/>
          </ac:picMkLst>
        </pc:picChg>
        <pc:picChg chg="mod">
          <ac:chgData name="Rodrigo Santos" userId="625896d36d0b6e36" providerId="LiveId" clId="{BD2B8395-8B8D-4D7A-8619-1794140DCE49}" dt="2022-01-02T17:39:25.503" v="496"/>
          <ac:picMkLst>
            <pc:docMk/>
            <pc:sldMk cId="2046727764" sldId="256"/>
            <ac:picMk id="59" creationId="{9CAACA82-5033-4211-98CF-BFBD26765174}"/>
          </ac:picMkLst>
        </pc:picChg>
        <pc:picChg chg="mod">
          <ac:chgData name="Rodrigo Santos" userId="625896d36d0b6e36" providerId="LiveId" clId="{BD2B8395-8B8D-4D7A-8619-1794140DCE49}" dt="2022-01-02T17:40:13.652" v="498"/>
          <ac:picMkLst>
            <pc:docMk/>
            <pc:sldMk cId="2046727764" sldId="256"/>
            <ac:picMk id="62" creationId="{2294C691-BB8F-428D-80F1-260EC21F716D}"/>
          </ac:picMkLst>
        </pc:picChg>
        <pc:picChg chg="mod">
          <ac:chgData name="Rodrigo Santos" userId="625896d36d0b6e36" providerId="LiveId" clId="{BD2B8395-8B8D-4D7A-8619-1794140DCE49}" dt="2022-01-02T17:40:13.652" v="498"/>
          <ac:picMkLst>
            <pc:docMk/>
            <pc:sldMk cId="2046727764" sldId="256"/>
            <ac:picMk id="65" creationId="{AB739638-E9D5-49C0-9052-5C7EA3B06B8D}"/>
          </ac:picMkLst>
        </pc:picChg>
        <pc:picChg chg="mod">
          <ac:chgData name="Rodrigo Santos" userId="625896d36d0b6e36" providerId="LiveId" clId="{BD2B8395-8B8D-4D7A-8619-1794140DCE49}" dt="2022-01-02T17:40:34.694" v="500"/>
          <ac:picMkLst>
            <pc:docMk/>
            <pc:sldMk cId="2046727764" sldId="256"/>
            <ac:picMk id="68" creationId="{4319AD2D-7E24-43EE-A292-4BD036189465}"/>
          </ac:picMkLst>
        </pc:picChg>
        <pc:picChg chg="mod">
          <ac:chgData name="Rodrigo Santos" userId="625896d36d0b6e36" providerId="LiveId" clId="{BD2B8395-8B8D-4D7A-8619-1794140DCE49}" dt="2022-01-02T17:40:34.694" v="500"/>
          <ac:picMkLst>
            <pc:docMk/>
            <pc:sldMk cId="2046727764" sldId="256"/>
            <ac:picMk id="71" creationId="{167E31EB-13F4-4089-831F-2FFB52ED9D75}"/>
          </ac:picMkLst>
        </pc:picChg>
        <pc:picChg chg="del mod topLvl">
          <ac:chgData name="Rodrigo Santos" userId="625896d36d0b6e36" providerId="LiveId" clId="{BD2B8395-8B8D-4D7A-8619-1794140DCE49}" dt="2022-01-02T18:44:54.304" v="731" actId="478"/>
          <ac:picMkLst>
            <pc:docMk/>
            <pc:sldMk cId="2046727764" sldId="256"/>
            <ac:picMk id="75" creationId="{3001E481-1878-4A99-B4D5-B971A02EDB78}"/>
          </ac:picMkLst>
        </pc:picChg>
        <pc:picChg chg="add del mod topLvl">
          <ac:chgData name="Rodrigo Santos" userId="625896d36d0b6e36" providerId="LiveId" clId="{BD2B8395-8B8D-4D7A-8619-1794140DCE49}" dt="2022-01-02T20:32:50.480" v="1287" actId="207"/>
          <ac:picMkLst>
            <pc:docMk/>
            <pc:sldMk cId="2046727764" sldId="256"/>
            <ac:picMk id="78" creationId="{E687B155-EF78-4991-A217-F87CB22A47D6}"/>
          </ac:picMkLst>
        </pc:picChg>
        <pc:picChg chg="del mod topLvl">
          <ac:chgData name="Rodrigo Santos" userId="625896d36d0b6e36" providerId="LiveId" clId="{BD2B8395-8B8D-4D7A-8619-1794140DCE49}" dt="2022-01-02T18:46:01.125" v="766" actId="478"/>
          <ac:picMkLst>
            <pc:docMk/>
            <pc:sldMk cId="2046727764" sldId="256"/>
            <ac:picMk id="81" creationId="{00483052-25FE-42BE-8B94-AB3AE731CA84}"/>
          </ac:picMkLst>
        </pc:picChg>
        <pc:picChg chg="del mod topLvl">
          <ac:chgData name="Rodrigo Santos" userId="625896d36d0b6e36" providerId="LiveId" clId="{BD2B8395-8B8D-4D7A-8619-1794140DCE49}" dt="2022-01-02T18:46:23.289" v="771" actId="478"/>
          <ac:picMkLst>
            <pc:docMk/>
            <pc:sldMk cId="2046727764" sldId="256"/>
            <ac:picMk id="84" creationId="{6387FD9F-5FE1-4C33-903F-0717C2320D5A}"/>
          </ac:picMkLst>
        </pc:picChg>
        <pc:picChg chg="del mod topLvl">
          <ac:chgData name="Rodrigo Santos" userId="625896d36d0b6e36" providerId="LiveId" clId="{BD2B8395-8B8D-4D7A-8619-1794140DCE49}" dt="2022-01-02T18:46:25.104" v="772" actId="478"/>
          <ac:picMkLst>
            <pc:docMk/>
            <pc:sldMk cId="2046727764" sldId="256"/>
            <ac:picMk id="87" creationId="{22940B70-19C0-4184-BFAB-66AB3DC0C63D}"/>
          </ac:picMkLst>
        </pc:picChg>
        <pc:picChg chg="del mod topLvl">
          <ac:chgData name="Rodrigo Santos" userId="625896d36d0b6e36" providerId="LiveId" clId="{BD2B8395-8B8D-4D7A-8619-1794140DCE49}" dt="2022-01-02T18:46:26.927" v="773" actId="478"/>
          <ac:picMkLst>
            <pc:docMk/>
            <pc:sldMk cId="2046727764" sldId="256"/>
            <ac:picMk id="90" creationId="{FECA9E23-A358-4B16-9ABB-8DE4D90E92B9}"/>
          </ac:picMkLst>
        </pc:picChg>
        <pc:picChg chg="del mod topLvl">
          <ac:chgData name="Rodrigo Santos" userId="625896d36d0b6e36" providerId="LiveId" clId="{BD2B8395-8B8D-4D7A-8619-1794140DCE49}" dt="2022-01-02T18:46:28.755" v="774" actId="478"/>
          <ac:picMkLst>
            <pc:docMk/>
            <pc:sldMk cId="2046727764" sldId="256"/>
            <ac:picMk id="93" creationId="{305F94C6-93BC-4543-8FFC-2243AA98AFA9}"/>
          </ac:picMkLst>
        </pc:picChg>
        <pc:picChg chg="add del mod">
          <ac:chgData name="Rodrigo Santos" userId="625896d36d0b6e36" providerId="LiveId" clId="{BD2B8395-8B8D-4D7A-8619-1794140DCE49}" dt="2022-01-02T18:45:40.397" v="759" actId="21"/>
          <ac:picMkLst>
            <pc:docMk/>
            <pc:sldMk cId="2046727764" sldId="256"/>
            <ac:picMk id="98" creationId="{6E8D880B-8D2D-4B5E-A52B-725D80A6EECC}"/>
          </ac:picMkLst>
        </pc:picChg>
        <pc:picChg chg="add del mod">
          <ac:chgData name="Rodrigo Santos" userId="625896d36d0b6e36" providerId="LiveId" clId="{BD2B8395-8B8D-4D7A-8619-1794140DCE49}" dt="2022-01-02T18:45:54.907" v="764"/>
          <ac:picMkLst>
            <pc:docMk/>
            <pc:sldMk cId="2046727764" sldId="256"/>
            <ac:picMk id="99" creationId="{DF005E06-B26A-4D10-B387-5FED910BD561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00" creationId="{40AC5C8E-5D3C-4F9A-8809-81CFBE5A08CE}"/>
          </ac:picMkLst>
        </pc:picChg>
        <pc:picChg chg="add del mod">
          <ac:chgData name="Rodrigo Santos" userId="625896d36d0b6e36" providerId="LiveId" clId="{BD2B8395-8B8D-4D7A-8619-1794140DCE49}" dt="2022-01-02T18:50:43.858" v="780" actId="478"/>
          <ac:picMkLst>
            <pc:docMk/>
            <pc:sldMk cId="2046727764" sldId="256"/>
            <ac:picMk id="102" creationId="{BBDD5125-5BA8-46EE-99FB-2B843AD4CE00}"/>
          </ac:picMkLst>
        </pc:picChg>
        <pc:picChg chg="add del mod">
          <ac:chgData name="Rodrigo Santos" userId="625896d36d0b6e36" providerId="LiveId" clId="{BD2B8395-8B8D-4D7A-8619-1794140DCE49}" dt="2022-01-02T20:40:55.318" v="1383" actId="478"/>
          <ac:picMkLst>
            <pc:docMk/>
            <pc:sldMk cId="2046727764" sldId="256"/>
            <ac:picMk id="104" creationId="{93F0797E-6B71-4A1F-A842-E61EFABFF1F5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06" creationId="{6714929B-0ABC-438C-9269-D4EE55C8275F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08" creationId="{F69816CA-5751-4FFE-932D-8267B140FAB9}"/>
          </ac:picMkLst>
        </pc:picChg>
        <pc:picChg chg="add del mod">
          <ac:chgData name="Rodrigo Santos" userId="625896d36d0b6e36" providerId="LiveId" clId="{BD2B8395-8B8D-4D7A-8619-1794140DCE49}" dt="2022-01-02T18:57:34.920" v="960" actId="478"/>
          <ac:picMkLst>
            <pc:docMk/>
            <pc:sldMk cId="2046727764" sldId="256"/>
            <ac:picMk id="110" creationId="{6118B5F9-4705-4550-91E7-E1223A31B28A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12" creationId="{62FB64A0-0946-49E3-9E4F-1A68F1B2F6B7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14" creationId="{2B79DACD-3BF1-469C-BDC3-BD160ADA9FFE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15" creationId="{AF58D102-03FD-4BFF-AFAD-38F2C8F317A2}"/>
          </ac:picMkLst>
        </pc:picChg>
        <pc:picChg chg="add del mod modCrop">
          <ac:chgData name="Rodrigo Santos" userId="625896d36d0b6e36" providerId="LiveId" clId="{BD2B8395-8B8D-4D7A-8619-1794140DCE49}" dt="2022-01-02T20:41:44.298" v="1393" actId="478"/>
          <ac:picMkLst>
            <pc:docMk/>
            <pc:sldMk cId="2046727764" sldId="256"/>
            <ac:picMk id="117" creationId="{C3BE3875-7674-4520-B6B3-324C052175DC}"/>
          </ac:picMkLst>
        </pc:picChg>
        <pc:picChg chg="add del mod">
          <ac:chgData name="Rodrigo Santos" userId="625896d36d0b6e36" providerId="LiveId" clId="{BD2B8395-8B8D-4D7A-8619-1794140DCE49}" dt="2022-01-02T19:06:25.131" v="1044" actId="478"/>
          <ac:picMkLst>
            <pc:docMk/>
            <pc:sldMk cId="2046727764" sldId="256"/>
            <ac:picMk id="119" creationId="{1D059E00-80E5-478E-9339-85FB18049161}"/>
          </ac:picMkLst>
        </pc:picChg>
        <pc:picChg chg="add del mod">
          <ac:chgData name="Rodrigo Santos" userId="625896d36d0b6e36" providerId="LiveId" clId="{BD2B8395-8B8D-4D7A-8619-1794140DCE49}" dt="2022-01-02T19:06:38.817" v="1048" actId="478"/>
          <ac:picMkLst>
            <pc:docMk/>
            <pc:sldMk cId="2046727764" sldId="256"/>
            <ac:picMk id="121" creationId="{1B1C50C3-A37D-40B5-BAB9-81782A766067}"/>
          </ac:picMkLst>
        </pc:picChg>
        <pc:picChg chg="add del mod">
          <ac:chgData name="Rodrigo Santos" userId="625896d36d0b6e36" providerId="LiveId" clId="{BD2B8395-8B8D-4D7A-8619-1794140DCE49}" dt="2022-01-02T19:07:32.346" v="1065" actId="478"/>
          <ac:picMkLst>
            <pc:docMk/>
            <pc:sldMk cId="2046727764" sldId="256"/>
            <ac:picMk id="123" creationId="{129971B6-76CE-45CB-94BB-ACDBE5449BA0}"/>
          </ac:picMkLst>
        </pc:picChg>
        <pc:picChg chg="add del mod">
          <ac:chgData name="Rodrigo Santos" userId="625896d36d0b6e36" providerId="LiveId" clId="{BD2B8395-8B8D-4D7A-8619-1794140DCE49}" dt="2022-01-02T19:07:42.301" v="1070" actId="478"/>
          <ac:picMkLst>
            <pc:docMk/>
            <pc:sldMk cId="2046727764" sldId="256"/>
            <ac:picMk id="125" creationId="{97B99BE8-E02D-41DF-BCC7-B87BDD138643}"/>
          </ac:picMkLst>
        </pc:picChg>
        <pc:picChg chg="add mod modCrop">
          <ac:chgData name="Rodrigo Santos" userId="625896d36d0b6e36" providerId="LiveId" clId="{BD2B8395-8B8D-4D7A-8619-1794140DCE49}" dt="2022-01-03T18:00:27.641" v="2359" actId="1036"/>
          <ac:picMkLst>
            <pc:docMk/>
            <pc:sldMk cId="2046727764" sldId="256"/>
            <ac:picMk id="127" creationId="{0CFF57B1-75E4-4113-9F7B-CBEBD3A9C8AD}"/>
          </ac:picMkLst>
        </pc:picChg>
        <pc:picChg chg="add mod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29" creationId="{7E24F590-E4B4-476B-A68B-D36DEB9F872D}"/>
          </ac:picMkLst>
        </pc:picChg>
        <pc:picChg chg="add mod modCrop">
          <ac:chgData name="Rodrigo Santos" userId="625896d36d0b6e36" providerId="LiveId" clId="{BD2B8395-8B8D-4D7A-8619-1794140DCE49}" dt="2022-01-02T20:49:10.091" v="1439" actId="1037"/>
          <ac:picMkLst>
            <pc:docMk/>
            <pc:sldMk cId="2046727764" sldId="256"/>
            <ac:picMk id="131" creationId="{C7B5DCFC-EB8B-4943-95BE-9B6457646EB6}"/>
          </ac:picMkLst>
        </pc:picChg>
        <pc:cxnChg chg="add del">
          <ac:chgData name="Rodrigo Santos" userId="625896d36d0b6e36" providerId="LiveId" clId="{BD2B8395-8B8D-4D7A-8619-1794140DCE49}" dt="2022-01-02T18:24:31.663" v="635" actId="478"/>
          <ac:cxnSpMkLst>
            <pc:docMk/>
            <pc:sldMk cId="2046727764" sldId="256"/>
            <ac:cxnSpMk id="95" creationId="{B192DE07-48FB-40DA-BC86-D8E07542469F}"/>
          </ac:cxnSpMkLst>
        </pc:cxnChg>
      </pc:sldChg>
      <pc:sldChg chg="addSp delSp modSp mod ord setBg">
        <pc:chgData name="Rodrigo Santos" userId="625896d36d0b6e36" providerId="LiveId" clId="{BD2B8395-8B8D-4D7A-8619-1794140DCE49}" dt="2022-01-03T01:19:43.774" v="2345" actId="478"/>
        <pc:sldMkLst>
          <pc:docMk/>
          <pc:sldMk cId="4141154870" sldId="257"/>
        </pc:sldMkLst>
        <pc:spChg chg="add del mod">
          <ac:chgData name="Rodrigo Santos" userId="625896d36d0b6e36" providerId="LiveId" clId="{BD2B8395-8B8D-4D7A-8619-1794140DCE49}" dt="2022-01-02T16:56:43.705" v="35" actId="21"/>
          <ac:spMkLst>
            <pc:docMk/>
            <pc:sldMk cId="4141154870" sldId="257"/>
            <ac:spMk id="5" creationId="{7C1A253B-A33D-41F8-8C04-E75651C3163E}"/>
          </ac:spMkLst>
        </pc:spChg>
        <pc:spChg chg="add del mod">
          <ac:chgData name="Rodrigo Santos" userId="625896d36d0b6e36" providerId="LiveId" clId="{BD2B8395-8B8D-4D7A-8619-1794140DCE49}" dt="2022-01-02T17:38:51.548" v="490" actId="478"/>
          <ac:spMkLst>
            <pc:docMk/>
            <pc:sldMk cId="4141154870" sldId="257"/>
            <ac:spMk id="6" creationId="{4DCB8D82-AF6F-4AB7-9289-93AACBED8046}"/>
          </ac:spMkLst>
        </pc:spChg>
        <pc:spChg chg="add del">
          <ac:chgData name="Rodrigo Santos" userId="625896d36d0b6e36" providerId="LiveId" clId="{BD2B8395-8B8D-4D7A-8619-1794140DCE49}" dt="2022-01-02T19:49:06" v="1116" actId="26606"/>
          <ac:spMkLst>
            <pc:docMk/>
            <pc:sldMk cId="4141154870" sldId="257"/>
            <ac:spMk id="16" creationId="{AB8C311F-7253-4AED-9701-7FC0708C41C7}"/>
          </ac:spMkLst>
        </pc:spChg>
        <pc:spChg chg="add">
          <ac:chgData name="Rodrigo Santos" userId="625896d36d0b6e36" providerId="LiveId" clId="{BD2B8395-8B8D-4D7A-8619-1794140DCE49}" dt="2022-01-02T19:53:22.848" v="1127" actId="26606"/>
          <ac:spMkLst>
            <pc:docMk/>
            <pc:sldMk cId="4141154870" sldId="257"/>
            <ac:spMk id="17" creationId="{1FE21981-771D-4A29-8D3A-D068BE54BFE9}"/>
          </ac:spMkLst>
        </pc:spChg>
        <pc:spChg chg="add del">
          <ac:chgData name="Rodrigo Santos" userId="625896d36d0b6e36" providerId="LiveId" clId="{BD2B8395-8B8D-4D7A-8619-1794140DCE49}" dt="2022-01-02T19:49:06" v="1116" actId="26606"/>
          <ac:spMkLst>
            <pc:docMk/>
            <pc:sldMk cId="4141154870" sldId="257"/>
            <ac:spMk id="18" creationId="{FD073016-B734-483B-8953-5BADEE145112}"/>
          </ac:spMkLst>
        </pc:spChg>
        <pc:spChg chg="add del">
          <ac:chgData name="Rodrigo Santos" userId="625896d36d0b6e36" providerId="LiveId" clId="{BD2B8395-8B8D-4D7A-8619-1794140DCE49}" dt="2022-01-02T19:49:06" v="1116" actId="26606"/>
          <ac:spMkLst>
            <pc:docMk/>
            <pc:sldMk cId="4141154870" sldId="257"/>
            <ac:spMk id="20" creationId="{90A7EAB6-59D3-4325-8DE6-E0CA4009CE53}"/>
          </ac:spMkLst>
        </pc:spChg>
        <pc:spChg chg="add del">
          <ac:chgData name="Rodrigo Santos" userId="625896d36d0b6e36" providerId="LiveId" clId="{BD2B8395-8B8D-4D7A-8619-1794140DCE49}" dt="2022-01-02T19:49:06" v="1116" actId="26606"/>
          <ac:spMkLst>
            <pc:docMk/>
            <pc:sldMk cId="4141154870" sldId="257"/>
            <ac:spMk id="22" creationId="{A8D57A06-A426-446D-B02C-A2DC6B62E45E}"/>
          </ac:spMkLst>
        </pc:spChg>
        <pc:spChg chg="add del mod">
          <ac:chgData name="Rodrigo Santos" userId="625896d36d0b6e36" providerId="LiveId" clId="{BD2B8395-8B8D-4D7A-8619-1794140DCE49}" dt="2022-01-02T22:26:39.795" v="2169" actId="478"/>
          <ac:spMkLst>
            <pc:docMk/>
            <pc:sldMk cId="4141154870" sldId="257"/>
            <ac:spMk id="23" creationId="{D6DA88FD-6937-4FAB-882D-8BE085B619A2}"/>
          </ac:spMkLst>
        </pc:spChg>
        <pc:spChg chg="add del mod">
          <ac:chgData name="Rodrigo Santos" userId="625896d36d0b6e36" providerId="LiveId" clId="{BD2B8395-8B8D-4D7A-8619-1794140DCE49}" dt="2022-01-02T22:26:38.235" v="2167" actId="478"/>
          <ac:spMkLst>
            <pc:docMk/>
            <pc:sldMk cId="4141154870" sldId="257"/>
            <ac:spMk id="24" creationId="{0E7BE479-359D-492D-94C5-ED3CC483FF17}"/>
          </ac:spMkLst>
        </pc:spChg>
        <pc:spChg chg="add del mod">
          <ac:chgData name="Rodrigo Santos" userId="625896d36d0b6e36" providerId="LiveId" clId="{BD2B8395-8B8D-4D7A-8619-1794140DCE49}" dt="2022-01-02T22:26:37.315" v="2166" actId="478"/>
          <ac:spMkLst>
            <pc:docMk/>
            <pc:sldMk cId="4141154870" sldId="257"/>
            <ac:spMk id="25" creationId="{61F67919-13A9-46A6-9E45-17E0D33F0A3E}"/>
          </ac:spMkLst>
        </pc:spChg>
        <pc:spChg chg="add del mod">
          <ac:chgData name="Rodrigo Santos" userId="625896d36d0b6e36" providerId="LiveId" clId="{BD2B8395-8B8D-4D7A-8619-1794140DCE49}" dt="2022-01-02T22:30:21.310" v="2211" actId="478"/>
          <ac:spMkLst>
            <pc:docMk/>
            <pc:sldMk cId="4141154870" sldId="257"/>
            <ac:spMk id="26" creationId="{06B7EDE2-AE33-413D-BA79-D733AE8F9999}"/>
          </ac:spMkLst>
        </pc:spChg>
        <pc:spChg chg="add del mod">
          <ac:chgData name="Rodrigo Santos" userId="625896d36d0b6e36" providerId="LiveId" clId="{BD2B8395-8B8D-4D7A-8619-1794140DCE49}" dt="2022-01-02T22:33:03.685" v="2224" actId="478"/>
          <ac:spMkLst>
            <pc:docMk/>
            <pc:sldMk cId="4141154870" sldId="257"/>
            <ac:spMk id="27" creationId="{2DF3E294-BC6E-4ADC-A4C8-FA46D02D7E19}"/>
          </ac:spMkLst>
        </pc:spChg>
        <pc:spChg chg="add mod ord">
          <ac:chgData name="Rodrigo Santos" userId="625896d36d0b6e36" providerId="LiveId" clId="{BD2B8395-8B8D-4D7A-8619-1794140DCE49}" dt="2022-01-02T22:40:02.531" v="2261" actId="692"/>
          <ac:spMkLst>
            <pc:docMk/>
            <pc:sldMk cId="4141154870" sldId="257"/>
            <ac:spMk id="29" creationId="{87F7C50C-FFC1-4952-9427-DB5EB1A449B8}"/>
          </ac:spMkLst>
        </pc:spChg>
        <pc:spChg chg="add mod">
          <ac:chgData name="Rodrigo Santos" userId="625896d36d0b6e36" providerId="LiveId" clId="{BD2B8395-8B8D-4D7A-8619-1794140DCE49}" dt="2022-01-02T22:40:06.447" v="2262" actId="692"/>
          <ac:spMkLst>
            <pc:docMk/>
            <pc:sldMk cId="4141154870" sldId="257"/>
            <ac:spMk id="30" creationId="{9D4960A7-1CE4-47F6-81DC-D6B12401A72F}"/>
          </ac:spMkLst>
        </pc:spChg>
        <pc:spChg chg="add mod">
          <ac:chgData name="Rodrigo Santos" userId="625896d36d0b6e36" providerId="LiveId" clId="{BD2B8395-8B8D-4D7A-8619-1794140DCE49}" dt="2022-01-02T22:40:09.894" v="2263" actId="692"/>
          <ac:spMkLst>
            <pc:docMk/>
            <pc:sldMk cId="4141154870" sldId="257"/>
            <ac:spMk id="31" creationId="{18AFA7D9-A430-4D51-8A52-4AFFAD37000B}"/>
          </ac:spMkLst>
        </pc:spChg>
        <pc:picChg chg="del mod">
          <ac:chgData name="Rodrigo Santos" userId="625896d36d0b6e36" providerId="LiveId" clId="{BD2B8395-8B8D-4D7A-8619-1794140DCE49}" dt="2022-01-02T19:12:09.811" v="1103" actId="478"/>
          <ac:picMkLst>
            <pc:docMk/>
            <pc:sldMk cId="4141154870" sldId="257"/>
            <ac:picMk id="3" creationId="{98045B7F-851E-4BEC-B046-BC5E236C1E0F}"/>
          </ac:picMkLst>
        </pc:picChg>
        <pc:picChg chg="add del mod">
          <ac:chgData name="Rodrigo Santos" userId="625896d36d0b6e36" providerId="LiveId" clId="{BD2B8395-8B8D-4D7A-8619-1794140DCE49}" dt="2022-01-02T17:19:50.554" v="370" actId="478"/>
          <ac:picMkLst>
            <pc:docMk/>
            <pc:sldMk cId="4141154870" sldId="257"/>
            <ac:picMk id="7" creationId="{333779A1-440F-4AAD-93C9-0E8936ACCC04}"/>
          </ac:picMkLst>
        </pc:picChg>
        <pc:picChg chg="add del mod">
          <ac:chgData name="Rodrigo Santos" userId="625896d36d0b6e36" providerId="LiveId" clId="{BD2B8395-8B8D-4D7A-8619-1794140DCE49}" dt="2022-01-02T19:48:16.838" v="1107" actId="478"/>
          <ac:picMkLst>
            <pc:docMk/>
            <pc:sldMk cId="4141154870" sldId="257"/>
            <ac:picMk id="9" creationId="{3F2DE563-3ACC-4B9C-A5B0-69DCEF5253CA}"/>
          </ac:picMkLst>
        </pc:picChg>
        <pc:picChg chg="add del mod">
          <ac:chgData name="Rodrigo Santos" userId="625896d36d0b6e36" providerId="LiveId" clId="{BD2B8395-8B8D-4D7A-8619-1794140DCE49}" dt="2022-01-02T19:49:06.633" v="1118" actId="931"/>
          <ac:picMkLst>
            <pc:docMk/>
            <pc:sldMk cId="4141154870" sldId="257"/>
            <ac:picMk id="11" creationId="{679427EB-BFE0-4C12-BD8A-7BAA0CD0C7D7}"/>
          </ac:picMkLst>
        </pc:picChg>
        <pc:picChg chg="add mod">
          <ac:chgData name="Rodrigo Santos" userId="625896d36d0b6e36" providerId="LiveId" clId="{BD2B8395-8B8D-4D7A-8619-1794140DCE49}" dt="2022-01-02T23:20:08.558" v="2313" actId="14100"/>
          <ac:picMkLst>
            <pc:docMk/>
            <pc:sldMk cId="4141154870" sldId="257"/>
            <ac:picMk id="13" creationId="{F8E1FAAB-2514-4E57-8F2C-A55F50BBC868}"/>
          </ac:picMkLst>
        </pc:picChg>
        <pc:picChg chg="add del mod">
          <ac:chgData name="Rodrigo Santos" userId="625896d36d0b6e36" providerId="LiveId" clId="{BD2B8395-8B8D-4D7A-8619-1794140DCE49}" dt="2022-01-02T19:53:58.086" v="1133" actId="478"/>
          <ac:picMkLst>
            <pc:docMk/>
            <pc:sldMk cId="4141154870" sldId="257"/>
            <ac:picMk id="15" creationId="{3EFB9119-908E-4CE7-92BC-AD06426A6DAF}"/>
          </ac:picMkLst>
        </pc:picChg>
        <pc:picChg chg="add mod">
          <ac:chgData name="Rodrigo Santos" userId="625896d36d0b6e36" providerId="LiveId" clId="{BD2B8395-8B8D-4D7A-8619-1794140DCE49}" dt="2022-01-02T22:28:28.344" v="2177" actId="1076"/>
          <ac:picMkLst>
            <pc:docMk/>
            <pc:sldMk cId="4141154870" sldId="257"/>
            <ac:picMk id="21" creationId="{ACEEE7B1-8C3E-43A0-950E-308DF6E90B12}"/>
          </ac:picMkLst>
        </pc:picChg>
        <pc:picChg chg="add del mod">
          <ac:chgData name="Rodrigo Santos" userId="625896d36d0b6e36" providerId="LiveId" clId="{BD2B8395-8B8D-4D7A-8619-1794140DCE49}" dt="2022-01-02T22:34:44.705" v="2252" actId="478"/>
          <ac:picMkLst>
            <pc:docMk/>
            <pc:sldMk cId="4141154870" sldId="257"/>
            <ac:picMk id="28" creationId="{32A4012D-96EF-472D-BC6B-A6513F531DD6}"/>
          </ac:picMkLst>
        </pc:picChg>
        <pc:picChg chg="add mod">
          <ac:chgData name="Rodrigo Santos" userId="625896d36d0b6e36" providerId="LiveId" clId="{BD2B8395-8B8D-4D7A-8619-1794140DCE49}" dt="2022-01-02T22:41:02.657" v="2271" actId="1076"/>
          <ac:picMkLst>
            <pc:docMk/>
            <pc:sldMk cId="4141154870" sldId="257"/>
            <ac:picMk id="33" creationId="{A51B3054-49EC-4815-9D5B-9DFC6D8A0F87}"/>
          </ac:picMkLst>
        </pc:picChg>
        <pc:picChg chg="add mod">
          <ac:chgData name="Rodrigo Santos" userId="625896d36d0b6e36" providerId="LiveId" clId="{BD2B8395-8B8D-4D7A-8619-1794140DCE49}" dt="2022-01-02T22:57:22.977" v="2280" actId="1076"/>
          <ac:picMkLst>
            <pc:docMk/>
            <pc:sldMk cId="4141154870" sldId="257"/>
            <ac:picMk id="35" creationId="{C81C1F59-6842-4FD6-BDFE-564C0C1F9514}"/>
          </ac:picMkLst>
        </pc:picChg>
        <pc:picChg chg="add del mod">
          <ac:chgData name="Rodrigo Santos" userId="625896d36d0b6e36" providerId="LiveId" clId="{BD2B8395-8B8D-4D7A-8619-1794140DCE49}" dt="2022-01-02T23:01:22.695" v="2295" actId="478"/>
          <ac:picMkLst>
            <pc:docMk/>
            <pc:sldMk cId="4141154870" sldId="257"/>
            <ac:picMk id="37" creationId="{6089A697-AC6F-4160-811F-83CB57CB8D6E}"/>
          </ac:picMkLst>
        </pc:picChg>
        <pc:picChg chg="add del mod">
          <ac:chgData name="Rodrigo Santos" userId="625896d36d0b6e36" providerId="LiveId" clId="{BD2B8395-8B8D-4D7A-8619-1794140DCE49}" dt="2022-01-02T23:00:13.496" v="2294" actId="478"/>
          <ac:picMkLst>
            <pc:docMk/>
            <pc:sldMk cId="4141154870" sldId="257"/>
            <ac:picMk id="39" creationId="{A8EBDFE1-9DE2-48A4-AC47-97E873293D00}"/>
          </ac:picMkLst>
        </pc:picChg>
        <pc:picChg chg="add mod">
          <ac:chgData name="Rodrigo Santos" userId="625896d36d0b6e36" providerId="LiveId" clId="{BD2B8395-8B8D-4D7A-8619-1794140DCE49}" dt="2022-01-02T23:01:38.917" v="2304" actId="1035"/>
          <ac:picMkLst>
            <pc:docMk/>
            <pc:sldMk cId="4141154870" sldId="257"/>
            <ac:picMk id="41" creationId="{2385554D-3B18-4301-A003-EA9FFCD9DD90}"/>
          </ac:picMkLst>
        </pc:picChg>
        <pc:picChg chg="add del mod">
          <ac:chgData name="Rodrigo Santos" userId="625896d36d0b6e36" providerId="LiveId" clId="{BD2B8395-8B8D-4D7A-8619-1794140DCE49}" dt="2022-01-03T01:19:43.774" v="2345" actId="478"/>
          <ac:picMkLst>
            <pc:docMk/>
            <pc:sldMk cId="4141154870" sldId="257"/>
            <ac:picMk id="43" creationId="{93C64FEF-3FA0-4520-83AA-509960A25B6E}"/>
          </ac:picMkLst>
        </pc:picChg>
        <pc:picChg chg="add del mod">
          <ac:chgData name="Rodrigo Santos" userId="625896d36d0b6e36" providerId="LiveId" clId="{BD2B8395-8B8D-4D7A-8619-1794140DCE49}" dt="2022-01-02T23:36:44.603" v="2344" actId="478"/>
          <ac:picMkLst>
            <pc:docMk/>
            <pc:sldMk cId="4141154870" sldId="257"/>
            <ac:picMk id="45" creationId="{B2059B7F-ABE6-4FD2-9CEB-7A196630007E}"/>
          </ac:picMkLst>
        </pc:picChg>
        <pc:picChg chg="add del mod">
          <ac:chgData name="Rodrigo Santos" userId="625896d36d0b6e36" providerId="LiveId" clId="{BD2B8395-8B8D-4D7A-8619-1794140DCE49}" dt="2022-01-02T23:35:34.738" v="2335" actId="478"/>
          <ac:picMkLst>
            <pc:docMk/>
            <pc:sldMk cId="4141154870" sldId="257"/>
            <ac:picMk id="47" creationId="{AA30B159-0103-4FE6-8F56-84D3755BD5FC}"/>
          </ac:picMkLst>
        </pc:picChg>
        <pc:picChg chg="add del mod">
          <ac:chgData name="Rodrigo Santos" userId="625896d36d0b6e36" providerId="LiveId" clId="{BD2B8395-8B8D-4D7A-8619-1794140DCE49}" dt="2022-01-02T23:36:28.117" v="2342" actId="478"/>
          <ac:picMkLst>
            <pc:docMk/>
            <pc:sldMk cId="4141154870" sldId="257"/>
            <ac:picMk id="49" creationId="{CA13DC5A-0490-4982-BFC3-C8F8703AE112}"/>
          </ac:picMkLst>
        </pc:picChg>
        <pc:picChg chg="add del mod">
          <ac:chgData name="Rodrigo Santos" userId="625896d36d0b6e36" providerId="LiveId" clId="{BD2B8395-8B8D-4D7A-8619-1794140DCE49}" dt="2022-01-02T23:36:43.254" v="2343" actId="478"/>
          <ac:picMkLst>
            <pc:docMk/>
            <pc:sldMk cId="4141154870" sldId="257"/>
            <ac:picMk id="51" creationId="{46F7B01F-ABCC-49B8-A783-F40CDA4F1313}"/>
          </ac:picMkLst>
        </pc:picChg>
      </pc:sldChg>
      <pc:sldChg chg="addSp delSp modSp add mod">
        <pc:chgData name="Rodrigo Santos" userId="625896d36d0b6e36" providerId="LiveId" clId="{BD2B8395-8B8D-4D7A-8619-1794140DCE49}" dt="2022-01-03T18:10:58.744" v="2369" actId="14100"/>
        <pc:sldMkLst>
          <pc:docMk/>
          <pc:sldMk cId="123429540" sldId="258"/>
        </pc:sldMkLst>
        <pc:spChg chg="del">
          <ac:chgData name="Rodrigo Santos" userId="625896d36d0b6e36" providerId="LiveId" clId="{BD2B8395-8B8D-4D7A-8619-1794140DCE49}" dt="2022-01-02T20:51:01.101" v="1463" actId="478"/>
          <ac:spMkLst>
            <pc:docMk/>
            <pc:sldMk cId="123429540" sldId="258"/>
            <ac:spMk id="4" creationId="{330785DD-B2C1-4163-8A05-C01BBD559D6D}"/>
          </ac:spMkLst>
        </pc:spChg>
        <pc:spChg chg="del">
          <ac:chgData name="Rodrigo Santos" userId="625896d36d0b6e36" providerId="LiveId" clId="{BD2B8395-8B8D-4D7A-8619-1794140DCE49}" dt="2022-01-02T20:51:01.803" v="1464" actId="478"/>
          <ac:spMkLst>
            <pc:docMk/>
            <pc:sldMk cId="123429540" sldId="258"/>
            <ac:spMk id="14" creationId="{779A3E08-3CA9-4C2A-8D60-4908764DB978}"/>
          </ac:spMkLst>
        </pc:spChg>
        <pc:spChg chg="del">
          <ac:chgData name="Rodrigo Santos" userId="625896d36d0b6e36" providerId="LiveId" clId="{BD2B8395-8B8D-4D7A-8619-1794140DCE49}" dt="2022-01-02T20:51:02.417" v="1465" actId="478"/>
          <ac:spMkLst>
            <pc:docMk/>
            <pc:sldMk cId="123429540" sldId="258"/>
            <ac:spMk id="19" creationId="{5FC918D0-04C8-401E-80C4-2BA5D9C5281F}"/>
          </ac:spMkLst>
        </pc:spChg>
        <pc:spChg chg="del">
          <ac:chgData name="Rodrigo Santos" userId="625896d36d0b6e36" providerId="LiveId" clId="{BD2B8395-8B8D-4D7A-8619-1794140DCE49}" dt="2022-01-02T20:51:06.449" v="1466" actId="478"/>
          <ac:spMkLst>
            <pc:docMk/>
            <pc:sldMk cId="123429540" sldId="258"/>
            <ac:spMk id="20" creationId="{265271E1-F1E6-4CF1-912F-002DA4F16F88}"/>
          </ac:spMkLst>
        </pc:spChg>
        <pc:spChg chg="del mod">
          <ac:chgData name="Rodrigo Santos" userId="625896d36d0b6e36" providerId="LiveId" clId="{BD2B8395-8B8D-4D7A-8619-1794140DCE49}" dt="2022-01-02T20:51:07.239" v="1468" actId="478"/>
          <ac:spMkLst>
            <pc:docMk/>
            <pc:sldMk cId="123429540" sldId="258"/>
            <ac:spMk id="21" creationId="{D14A2741-3F2C-43F8-9958-58261F911182}"/>
          </ac:spMkLst>
        </pc:spChg>
        <pc:spChg chg="del">
          <ac:chgData name="Rodrigo Santos" userId="625896d36d0b6e36" providerId="LiveId" clId="{BD2B8395-8B8D-4D7A-8619-1794140DCE49}" dt="2022-01-02T20:51:08.119" v="1469" actId="478"/>
          <ac:spMkLst>
            <pc:docMk/>
            <pc:sldMk cId="123429540" sldId="258"/>
            <ac:spMk id="22" creationId="{5B372044-7D08-45A1-A5A3-0B55E0FD3A73}"/>
          </ac:spMkLst>
        </pc:spChg>
        <pc:spChg chg="add mod ord">
          <ac:chgData name="Rodrigo Santos" userId="625896d36d0b6e36" providerId="LiveId" clId="{BD2B8395-8B8D-4D7A-8619-1794140DCE49}" dt="2022-01-03T18:10:58.744" v="2369" actId="14100"/>
          <ac:spMkLst>
            <pc:docMk/>
            <pc:sldMk cId="123429540" sldId="258"/>
            <ac:spMk id="33" creationId="{F68EDAAC-98B1-4991-973D-A5F963545370}"/>
          </ac:spMkLst>
        </pc:spChg>
        <pc:spChg chg="add del mod ord">
          <ac:chgData name="Rodrigo Santos" userId="625896d36d0b6e36" providerId="LiveId" clId="{BD2B8395-8B8D-4D7A-8619-1794140DCE49}" dt="2022-01-02T21:02:51.557" v="2009" actId="478"/>
          <ac:spMkLst>
            <pc:docMk/>
            <pc:sldMk cId="123429540" sldId="258"/>
            <ac:spMk id="34" creationId="{38138869-69EF-4ECA-A827-3D72B9DDBEF1}"/>
          </ac:spMkLst>
        </pc:spChg>
        <pc:spChg chg="add mod">
          <ac:chgData name="Rodrigo Santos" userId="625896d36d0b6e36" providerId="LiveId" clId="{BD2B8395-8B8D-4D7A-8619-1794140DCE49}" dt="2022-01-02T21:02:10.896" v="2006" actId="14100"/>
          <ac:spMkLst>
            <pc:docMk/>
            <pc:sldMk cId="123429540" sldId="258"/>
            <ac:spMk id="35" creationId="{3D607571-2F29-4331-B430-954A3ACF5097}"/>
          </ac:spMkLst>
        </pc:spChg>
        <pc:spChg chg="add mod">
          <ac:chgData name="Rodrigo Santos" userId="625896d36d0b6e36" providerId="LiveId" clId="{BD2B8395-8B8D-4D7A-8619-1794140DCE49}" dt="2022-01-02T21:02:14.910" v="2007" actId="14100"/>
          <ac:spMkLst>
            <pc:docMk/>
            <pc:sldMk cId="123429540" sldId="258"/>
            <ac:spMk id="36" creationId="{955180A4-A38B-46A7-AE8E-3BCCD20B1472}"/>
          </ac:spMkLst>
        </pc:spChg>
        <pc:spChg chg="add mod">
          <ac:chgData name="Rodrigo Santos" userId="625896d36d0b6e36" providerId="LiveId" clId="{BD2B8395-8B8D-4D7A-8619-1794140DCE49}" dt="2022-01-03T18:10:58.744" v="2369" actId="14100"/>
          <ac:spMkLst>
            <pc:docMk/>
            <pc:sldMk cId="123429540" sldId="258"/>
            <ac:spMk id="37" creationId="{4EDFE8B0-8751-4152-83ED-1A13EC111D73}"/>
          </ac:spMkLst>
        </pc:spChg>
        <pc:spChg chg="mod">
          <ac:chgData name="Rodrigo Santos" userId="625896d36d0b6e36" providerId="LiveId" clId="{BD2B8395-8B8D-4D7A-8619-1794140DCE49}" dt="2022-01-02T20:52:32.429" v="1550" actId="207"/>
          <ac:spMkLst>
            <pc:docMk/>
            <pc:sldMk cId="123429540" sldId="258"/>
            <ac:spMk id="80" creationId="{B1C9F8CF-BC97-47A0-B60B-10CCE040EE89}"/>
          </ac:spMkLst>
        </pc:spChg>
        <pc:spChg chg="mod">
          <ac:chgData name="Rodrigo Santos" userId="625896d36d0b6e36" providerId="LiveId" clId="{BD2B8395-8B8D-4D7A-8619-1794140DCE49}" dt="2022-01-02T20:56:02.831" v="1647" actId="207"/>
          <ac:spMkLst>
            <pc:docMk/>
            <pc:sldMk cId="123429540" sldId="258"/>
            <ac:spMk id="83" creationId="{F4C10026-9C3C-4B3E-906B-85597125859A}"/>
          </ac:spMkLst>
        </pc:spChg>
        <pc:spChg chg="mod">
          <ac:chgData name="Rodrigo Santos" userId="625896d36d0b6e36" providerId="LiveId" clId="{BD2B8395-8B8D-4D7A-8619-1794140DCE49}" dt="2022-01-02T20:52:04.599" v="1492" actId="164"/>
          <ac:spMkLst>
            <pc:docMk/>
            <pc:sldMk cId="123429540" sldId="258"/>
            <ac:spMk id="132" creationId="{6CCF2F30-505F-4D1A-AB9E-4DCAAC61936D}"/>
          </ac:spMkLst>
        </pc:spChg>
        <pc:spChg chg="mod">
          <ac:chgData name="Rodrigo Santos" userId="625896d36d0b6e36" providerId="LiveId" clId="{BD2B8395-8B8D-4D7A-8619-1794140DCE49}" dt="2022-01-02T20:52:04.599" v="1492" actId="164"/>
          <ac:spMkLst>
            <pc:docMk/>
            <pc:sldMk cId="123429540" sldId="258"/>
            <ac:spMk id="133" creationId="{CDACF212-8F9F-4EF0-82C2-9C8643CBFCD9}"/>
          </ac:spMkLst>
        </pc:spChg>
        <pc:grpChg chg="add mod">
          <ac:chgData name="Rodrigo Santos" userId="625896d36d0b6e36" providerId="LiveId" clId="{BD2B8395-8B8D-4D7A-8619-1794140DCE49}" dt="2022-01-02T20:52:15.405" v="1548" actId="1036"/>
          <ac:grpSpMkLst>
            <pc:docMk/>
            <pc:sldMk cId="123429540" sldId="258"/>
            <ac:grpSpMk id="2" creationId="{CED53E18-1CC2-4DA8-8432-0E0E3DF69E15}"/>
          </ac:grpSpMkLst>
        </pc:grpChg>
        <pc:picChg chg="add mod">
          <ac:chgData name="Rodrigo Santos" userId="625896d36d0b6e36" providerId="LiveId" clId="{BD2B8395-8B8D-4D7A-8619-1794140DCE49}" dt="2022-01-02T20:56:07.401" v="1651" actId="1035"/>
          <ac:picMkLst>
            <pc:docMk/>
            <pc:sldMk cId="123429540" sldId="258"/>
            <ac:picMk id="5" creationId="{0EB377F7-E818-4C8E-8268-1A88DA387F4E}"/>
          </ac:picMkLst>
        </pc:picChg>
        <pc:picChg chg="mod">
          <ac:chgData name="Rodrigo Santos" userId="625896d36d0b6e36" providerId="LiveId" clId="{BD2B8395-8B8D-4D7A-8619-1794140DCE49}" dt="2022-01-02T20:52:42.681" v="1551" actId="207"/>
          <ac:picMkLst>
            <pc:docMk/>
            <pc:sldMk cId="123429540" sldId="258"/>
            <ac:picMk id="100" creationId="{40AC5C8E-5D3C-4F9A-8809-81CFBE5A08CE}"/>
          </ac:picMkLst>
        </pc:picChg>
        <pc:picChg chg="mod">
          <ac:chgData name="Rodrigo Santos" userId="625896d36d0b6e36" providerId="LiveId" clId="{BD2B8395-8B8D-4D7A-8619-1794140DCE49}" dt="2022-01-03T18:00:31.040" v="2362" actId="1036"/>
          <ac:picMkLst>
            <pc:docMk/>
            <pc:sldMk cId="123429540" sldId="258"/>
            <ac:picMk id="127" creationId="{0CFF57B1-75E4-4113-9F7B-CBEBD3A9C8AD}"/>
          </ac:picMkLst>
        </pc:picChg>
        <pc:picChg chg="del mod">
          <ac:chgData name="Rodrigo Santos" userId="625896d36d0b6e36" providerId="LiveId" clId="{BD2B8395-8B8D-4D7A-8619-1794140DCE49}" dt="2022-01-02T20:55:52.300" v="1643" actId="478"/>
          <ac:picMkLst>
            <pc:docMk/>
            <pc:sldMk cId="123429540" sldId="258"/>
            <ac:picMk id="129" creationId="{7E24F590-E4B4-476B-A68B-D36DEB9F872D}"/>
          </ac:picMkLst>
        </pc:picChg>
      </pc:sldChg>
      <pc:sldChg chg="add del setBg">
        <pc:chgData name="Rodrigo Santos" userId="625896d36d0b6e36" providerId="LiveId" clId="{BD2B8395-8B8D-4D7A-8619-1794140DCE49}" dt="2022-01-02T20:45:14.728" v="1409" actId="47"/>
        <pc:sldMkLst>
          <pc:docMk/>
          <pc:sldMk cId="664726232" sldId="258"/>
        </pc:sldMkLst>
      </pc:sldChg>
      <pc:sldChg chg="add del">
        <pc:chgData name="Rodrigo Santos" userId="625896d36d0b6e36" providerId="LiveId" clId="{BD2B8395-8B8D-4D7A-8619-1794140DCE49}" dt="2022-01-02T20:50:10.920" v="1443" actId="47"/>
        <pc:sldMkLst>
          <pc:docMk/>
          <pc:sldMk cId="2759531663" sldId="258"/>
        </pc:sldMkLst>
      </pc:sldChg>
      <pc:sldChg chg="add del ord">
        <pc:chgData name="Rodrigo Santos" userId="625896d36d0b6e36" providerId="LiveId" clId="{BD2B8395-8B8D-4D7A-8619-1794140DCE49}" dt="2022-01-02T19:54:30.202" v="1139" actId="47"/>
        <pc:sldMkLst>
          <pc:docMk/>
          <pc:sldMk cId="4227918856" sldId="258"/>
        </pc:sldMkLst>
      </pc:sldChg>
      <pc:sldChg chg="addSp delSp modSp add mod">
        <pc:chgData name="Rodrigo Santos" userId="625896d36d0b6e36" providerId="LiveId" clId="{BD2B8395-8B8D-4D7A-8619-1794140DCE49}" dt="2022-01-03T18:00:33.834" v="2365" actId="1036"/>
        <pc:sldMkLst>
          <pc:docMk/>
          <pc:sldMk cId="283936178" sldId="259"/>
        </pc:sldMkLst>
        <pc:spChg chg="del">
          <ac:chgData name="Rodrigo Santos" userId="625896d36d0b6e36" providerId="LiveId" clId="{BD2B8395-8B8D-4D7A-8619-1794140DCE49}" dt="2022-01-02T20:51:10.688" v="1470" actId="478"/>
          <ac:spMkLst>
            <pc:docMk/>
            <pc:sldMk cId="283936178" sldId="259"/>
            <ac:spMk id="4" creationId="{330785DD-B2C1-4163-8A05-C01BBD559D6D}"/>
          </ac:spMkLst>
        </pc:spChg>
        <pc:spChg chg="del">
          <ac:chgData name="Rodrigo Santos" userId="625896d36d0b6e36" providerId="LiveId" clId="{BD2B8395-8B8D-4D7A-8619-1794140DCE49}" dt="2022-01-02T20:51:11.357" v="1471" actId="478"/>
          <ac:spMkLst>
            <pc:docMk/>
            <pc:sldMk cId="283936178" sldId="259"/>
            <ac:spMk id="14" creationId="{779A3E08-3CA9-4C2A-8D60-4908764DB978}"/>
          </ac:spMkLst>
        </pc:spChg>
        <pc:spChg chg="del">
          <ac:chgData name="Rodrigo Santos" userId="625896d36d0b6e36" providerId="LiveId" clId="{BD2B8395-8B8D-4D7A-8619-1794140DCE49}" dt="2022-01-02T20:51:12.233" v="1472" actId="478"/>
          <ac:spMkLst>
            <pc:docMk/>
            <pc:sldMk cId="283936178" sldId="259"/>
            <ac:spMk id="19" creationId="{5FC918D0-04C8-401E-80C4-2BA5D9C5281F}"/>
          </ac:spMkLst>
        </pc:spChg>
        <pc:spChg chg="del">
          <ac:chgData name="Rodrigo Santos" userId="625896d36d0b6e36" providerId="LiveId" clId="{BD2B8395-8B8D-4D7A-8619-1794140DCE49}" dt="2022-01-02T20:51:12.807" v="1473" actId="478"/>
          <ac:spMkLst>
            <pc:docMk/>
            <pc:sldMk cId="283936178" sldId="259"/>
            <ac:spMk id="20" creationId="{265271E1-F1E6-4CF1-912F-002DA4F16F88}"/>
          </ac:spMkLst>
        </pc:spChg>
        <pc:spChg chg="del">
          <ac:chgData name="Rodrigo Santos" userId="625896d36d0b6e36" providerId="LiveId" clId="{BD2B8395-8B8D-4D7A-8619-1794140DCE49}" dt="2022-01-02T20:51:13.553" v="1474" actId="478"/>
          <ac:spMkLst>
            <pc:docMk/>
            <pc:sldMk cId="283936178" sldId="259"/>
            <ac:spMk id="21" creationId="{D14A2741-3F2C-43F8-9958-58261F911182}"/>
          </ac:spMkLst>
        </pc:spChg>
        <pc:spChg chg="del">
          <ac:chgData name="Rodrigo Santos" userId="625896d36d0b6e36" providerId="LiveId" clId="{BD2B8395-8B8D-4D7A-8619-1794140DCE49}" dt="2022-01-02T20:51:14.527" v="1475" actId="478"/>
          <ac:spMkLst>
            <pc:docMk/>
            <pc:sldMk cId="283936178" sldId="259"/>
            <ac:spMk id="22" creationId="{5B372044-7D08-45A1-A5A3-0B55E0FD3A73}"/>
          </ac:spMkLst>
        </pc:spChg>
        <pc:spChg chg="add del mod">
          <ac:chgData name="Rodrigo Santos" userId="625896d36d0b6e36" providerId="LiveId" clId="{BD2B8395-8B8D-4D7A-8619-1794140DCE49}" dt="2022-01-02T21:03:11.566" v="2014" actId="478"/>
          <ac:spMkLst>
            <pc:docMk/>
            <pc:sldMk cId="283936178" sldId="259"/>
            <ac:spMk id="31" creationId="{10B83AA0-1D1C-4D65-9AD1-5A75DB2914E7}"/>
          </ac:spMkLst>
        </pc:spChg>
        <pc:spChg chg="add del mod">
          <ac:chgData name="Rodrigo Santos" userId="625896d36d0b6e36" providerId="LiveId" clId="{BD2B8395-8B8D-4D7A-8619-1794140DCE49}" dt="2022-01-02T21:03:10.106" v="2013"/>
          <ac:spMkLst>
            <pc:docMk/>
            <pc:sldMk cId="283936178" sldId="259"/>
            <ac:spMk id="32" creationId="{DE2CE5E1-C4A2-4634-9C49-684ACBBFDC26}"/>
          </ac:spMkLst>
        </pc:spChg>
        <pc:spChg chg="add mod">
          <ac:chgData name="Rodrigo Santos" userId="625896d36d0b6e36" providerId="LiveId" clId="{BD2B8395-8B8D-4D7A-8619-1794140DCE49}" dt="2022-01-02T21:04:09.035" v="2038" actId="14100"/>
          <ac:spMkLst>
            <pc:docMk/>
            <pc:sldMk cId="283936178" sldId="259"/>
            <ac:spMk id="33" creationId="{439ECA11-D110-470C-8DCD-D1AF3AFF5DCB}"/>
          </ac:spMkLst>
        </pc:spChg>
        <pc:spChg chg="add mod">
          <ac:chgData name="Rodrigo Santos" userId="625896d36d0b6e36" providerId="LiveId" clId="{BD2B8395-8B8D-4D7A-8619-1794140DCE49}" dt="2022-01-02T21:04:09.035" v="2038" actId="14100"/>
          <ac:spMkLst>
            <pc:docMk/>
            <pc:sldMk cId="283936178" sldId="259"/>
            <ac:spMk id="34" creationId="{27BF8685-0065-44EA-90AA-FD28E56EAE2E}"/>
          </ac:spMkLst>
        </pc:spChg>
        <pc:spChg chg="add mod">
          <ac:chgData name="Rodrigo Santos" userId="625896d36d0b6e36" providerId="LiveId" clId="{BD2B8395-8B8D-4D7A-8619-1794140DCE49}" dt="2022-01-02T21:04:09.035" v="2038" actId="14100"/>
          <ac:spMkLst>
            <pc:docMk/>
            <pc:sldMk cId="283936178" sldId="259"/>
            <ac:spMk id="35" creationId="{A4D02352-B83D-4D1A-8429-899C574B05BD}"/>
          </ac:spMkLst>
        </pc:spChg>
        <pc:spChg chg="add mod">
          <ac:chgData name="Rodrigo Santos" userId="625896d36d0b6e36" providerId="LiveId" clId="{BD2B8395-8B8D-4D7A-8619-1794140DCE49}" dt="2022-01-02T21:04:40.602" v="2050" actId="14100"/>
          <ac:spMkLst>
            <pc:docMk/>
            <pc:sldMk cId="283936178" sldId="259"/>
            <ac:spMk id="36" creationId="{6D913643-F1DF-44C0-B5CD-3F68185E8A1D}"/>
          </ac:spMkLst>
        </pc:spChg>
        <pc:spChg chg="add mod">
          <ac:chgData name="Rodrigo Santos" userId="625896d36d0b6e36" providerId="LiveId" clId="{BD2B8395-8B8D-4D7A-8619-1794140DCE49}" dt="2022-01-02T21:04:57.079" v="2058" actId="1036"/>
          <ac:spMkLst>
            <pc:docMk/>
            <pc:sldMk cId="283936178" sldId="259"/>
            <ac:spMk id="37" creationId="{8FF2B5C3-25AA-4E6B-84A0-9BACED371A3A}"/>
          </ac:spMkLst>
        </pc:spChg>
        <pc:spChg chg="add mod">
          <ac:chgData name="Rodrigo Santos" userId="625896d36d0b6e36" providerId="LiveId" clId="{BD2B8395-8B8D-4D7A-8619-1794140DCE49}" dt="2022-01-02T21:04:51.161" v="2056" actId="1035"/>
          <ac:spMkLst>
            <pc:docMk/>
            <pc:sldMk cId="283936178" sldId="259"/>
            <ac:spMk id="38" creationId="{005CA48E-CBE5-4F7E-A4E8-91C32907339D}"/>
          </ac:spMkLst>
        </pc:spChg>
        <pc:spChg chg="add mod">
          <ac:chgData name="Rodrigo Santos" userId="625896d36d0b6e36" providerId="LiveId" clId="{BD2B8395-8B8D-4D7A-8619-1794140DCE49}" dt="2022-01-02T21:04:46.956" v="2051" actId="1076"/>
          <ac:spMkLst>
            <pc:docMk/>
            <pc:sldMk cId="283936178" sldId="259"/>
            <ac:spMk id="39" creationId="{9095BD18-0C9D-493A-ACC7-54F4E50F2082}"/>
          </ac:spMkLst>
        </pc:spChg>
        <pc:spChg chg="mod">
          <ac:chgData name="Rodrigo Santos" userId="625896d36d0b6e36" providerId="LiveId" clId="{BD2B8395-8B8D-4D7A-8619-1794140DCE49}" dt="2022-01-02T20:56:43.822" v="1652" actId="207"/>
          <ac:spMkLst>
            <pc:docMk/>
            <pc:sldMk cId="283936178" sldId="259"/>
            <ac:spMk id="80" creationId="{B1C9F8CF-BC97-47A0-B60B-10CCE040EE89}"/>
          </ac:spMkLst>
        </pc:spChg>
        <pc:spChg chg="mod">
          <ac:chgData name="Rodrigo Santos" userId="625896d36d0b6e36" providerId="LiveId" clId="{BD2B8395-8B8D-4D7A-8619-1794140DCE49}" dt="2022-01-02T20:57:12.206" v="1739" actId="207"/>
          <ac:spMkLst>
            <pc:docMk/>
            <pc:sldMk cId="283936178" sldId="259"/>
            <ac:spMk id="86" creationId="{9388A557-32AD-4C81-95F5-3675B1F07D96}"/>
          </ac:spMkLst>
        </pc:spChg>
        <pc:spChg chg="mod">
          <ac:chgData name="Rodrigo Santos" userId="625896d36d0b6e36" providerId="LiveId" clId="{BD2B8395-8B8D-4D7A-8619-1794140DCE49}" dt="2022-01-02T20:56:51.971" v="1654" actId="164"/>
          <ac:spMkLst>
            <pc:docMk/>
            <pc:sldMk cId="283936178" sldId="259"/>
            <ac:spMk id="132" creationId="{6CCF2F30-505F-4D1A-AB9E-4DCAAC61936D}"/>
          </ac:spMkLst>
        </pc:spChg>
        <pc:spChg chg="mod">
          <ac:chgData name="Rodrigo Santos" userId="625896d36d0b6e36" providerId="LiveId" clId="{BD2B8395-8B8D-4D7A-8619-1794140DCE49}" dt="2022-01-02T20:56:51.971" v="1654" actId="164"/>
          <ac:spMkLst>
            <pc:docMk/>
            <pc:sldMk cId="283936178" sldId="259"/>
            <ac:spMk id="133" creationId="{CDACF212-8F9F-4EF0-82C2-9C8643CBFCD9}"/>
          </ac:spMkLst>
        </pc:spChg>
        <pc:grpChg chg="add mod">
          <ac:chgData name="Rodrigo Santos" userId="625896d36d0b6e36" providerId="LiveId" clId="{BD2B8395-8B8D-4D7A-8619-1794140DCE49}" dt="2022-01-02T20:57:02.761" v="1737" actId="1036"/>
          <ac:grpSpMkLst>
            <pc:docMk/>
            <pc:sldMk cId="283936178" sldId="259"/>
            <ac:grpSpMk id="2" creationId="{C982C54B-CD82-428C-AA3B-3192F40EDB1F}"/>
          </ac:grpSpMkLst>
        </pc:grpChg>
        <pc:picChg chg="mod">
          <ac:chgData name="Rodrigo Santos" userId="625896d36d0b6e36" providerId="LiveId" clId="{BD2B8395-8B8D-4D7A-8619-1794140DCE49}" dt="2022-01-02T20:56:47.094" v="1653" actId="207"/>
          <ac:picMkLst>
            <pc:docMk/>
            <pc:sldMk cId="283936178" sldId="259"/>
            <ac:picMk id="100" creationId="{40AC5C8E-5D3C-4F9A-8809-81CFBE5A08CE}"/>
          </ac:picMkLst>
        </pc:picChg>
        <pc:picChg chg="mod">
          <ac:chgData name="Rodrigo Santos" userId="625896d36d0b6e36" providerId="LiveId" clId="{BD2B8395-8B8D-4D7A-8619-1794140DCE49}" dt="2022-01-02T20:57:08.708" v="1738" actId="207"/>
          <ac:picMkLst>
            <pc:docMk/>
            <pc:sldMk cId="283936178" sldId="259"/>
            <ac:picMk id="106" creationId="{6714929B-0ABC-438C-9269-D4EE55C8275F}"/>
          </ac:picMkLst>
        </pc:picChg>
        <pc:picChg chg="mod">
          <ac:chgData name="Rodrigo Santos" userId="625896d36d0b6e36" providerId="LiveId" clId="{BD2B8395-8B8D-4D7A-8619-1794140DCE49}" dt="2022-01-03T18:00:33.834" v="2365" actId="1036"/>
          <ac:picMkLst>
            <pc:docMk/>
            <pc:sldMk cId="283936178" sldId="259"/>
            <ac:picMk id="127" creationId="{0CFF57B1-75E4-4113-9F7B-CBEBD3A9C8AD}"/>
          </ac:picMkLst>
        </pc:picChg>
      </pc:sldChg>
      <pc:sldChg chg="add del">
        <pc:chgData name="Rodrigo Santos" userId="625896d36d0b6e36" providerId="LiveId" clId="{BD2B8395-8B8D-4D7A-8619-1794140DCE49}" dt="2022-01-02T20:50:11.815" v="1444" actId="47"/>
        <pc:sldMkLst>
          <pc:docMk/>
          <pc:sldMk cId="3762395372" sldId="259"/>
        </pc:sldMkLst>
      </pc:sldChg>
      <pc:sldChg chg="add del">
        <pc:chgData name="Rodrigo Santos" userId="625896d36d0b6e36" providerId="LiveId" clId="{BD2B8395-8B8D-4D7A-8619-1794140DCE49}" dt="2022-01-02T20:50:12.686" v="1445" actId="47"/>
        <pc:sldMkLst>
          <pc:docMk/>
          <pc:sldMk cId="2237252047" sldId="260"/>
        </pc:sldMkLst>
      </pc:sldChg>
      <pc:sldChg chg="addSp delSp modSp add mod">
        <pc:chgData name="Rodrigo Santos" userId="625896d36d0b6e36" providerId="LiveId" clId="{BD2B8395-8B8D-4D7A-8619-1794140DCE49}" dt="2022-01-03T18:00:37.759" v="2368" actId="1036"/>
        <pc:sldMkLst>
          <pc:docMk/>
          <pc:sldMk cId="3530860493" sldId="260"/>
        </pc:sldMkLst>
        <pc:spChg chg="del">
          <ac:chgData name="Rodrigo Santos" userId="625896d36d0b6e36" providerId="LiveId" clId="{BD2B8395-8B8D-4D7A-8619-1794140DCE49}" dt="2022-01-02T20:51:16.501" v="1476" actId="478"/>
          <ac:spMkLst>
            <pc:docMk/>
            <pc:sldMk cId="3530860493" sldId="260"/>
            <ac:spMk id="4" creationId="{330785DD-B2C1-4163-8A05-C01BBD559D6D}"/>
          </ac:spMkLst>
        </pc:spChg>
        <pc:spChg chg="del">
          <ac:chgData name="Rodrigo Santos" userId="625896d36d0b6e36" providerId="LiveId" clId="{BD2B8395-8B8D-4D7A-8619-1794140DCE49}" dt="2022-01-02T20:51:17.240" v="1477" actId="478"/>
          <ac:spMkLst>
            <pc:docMk/>
            <pc:sldMk cId="3530860493" sldId="260"/>
            <ac:spMk id="14" creationId="{779A3E08-3CA9-4C2A-8D60-4908764DB978}"/>
          </ac:spMkLst>
        </pc:spChg>
        <pc:spChg chg="del">
          <ac:chgData name="Rodrigo Santos" userId="625896d36d0b6e36" providerId="LiveId" clId="{BD2B8395-8B8D-4D7A-8619-1794140DCE49}" dt="2022-01-02T20:51:17.821" v="1478" actId="478"/>
          <ac:spMkLst>
            <pc:docMk/>
            <pc:sldMk cId="3530860493" sldId="260"/>
            <ac:spMk id="19" creationId="{5FC918D0-04C8-401E-80C4-2BA5D9C5281F}"/>
          </ac:spMkLst>
        </pc:spChg>
        <pc:spChg chg="del">
          <ac:chgData name="Rodrigo Santos" userId="625896d36d0b6e36" providerId="LiveId" clId="{BD2B8395-8B8D-4D7A-8619-1794140DCE49}" dt="2022-01-02T20:51:18.562" v="1479" actId="478"/>
          <ac:spMkLst>
            <pc:docMk/>
            <pc:sldMk cId="3530860493" sldId="260"/>
            <ac:spMk id="20" creationId="{265271E1-F1E6-4CF1-912F-002DA4F16F88}"/>
          </ac:spMkLst>
        </pc:spChg>
        <pc:spChg chg="del">
          <ac:chgData name="Rodrigo Santos" userId="625896d36d0b6e36" providerId="LiveId" clId="{BD2B8395-8B8D-4D7A-8619-1794140DCE49}" dt="2022-01-02T20:51:19.389" v="1480" actId="478"/>
          <ac:spMkLst>
            <pc:docMk/>
            <pc:sldMk cId="3530860493" sldId="260"/>
            <ac:spMk id="21" creationId="{D14A2741-3F2C-43F8-9958-58261F911182}"/>
          </ac:spMkLst>
        </pc:spChg>
        <pc:spChg chg="del">
          <ac:chgData name="Rodrigo Santos" userId="625896d36d0b6e36" providerId="LiveId" clId="{BD2B8395-8B8D-4D7A-8619-1794140DCE49}" dt="2022-01-02T20:51:19.927" v="1481" actId="478"/>
          <ac:spMkLst>
            <pc:docMk/>
            <pc:sldMk cId="3530860493" sldId="260"/>
            <ac:spMk id="22" creationId="{5B372044-7D08-45A1-A5A3-0B55E0FD3A73}"/>
          </ac:spMkLst>
        </pc:spChg>
        <pc:spChg chg="add mod">
          <ac:chgData name="Rodrigo Santos" userId="625896d36d0b6e36" providerId="LiveId" clId="{BD2B8395-8B8D-4D7A-8619-1794140DCE49}" dt="2022-01-02T21:07:15.341" v="2093" actId="1037"/>
          <ac:spMkLst>
            <pc:docMk/>
            <pc:sldMk cId="3530860493" sldId="260"/>
            <ac:spMk id="31" creationId="{ABCAAA79-4F68-4FA7-A63E-29AEE25AB036}"/>
          </ac:spMkLst>
        </pc:spChg>
        <pc:spChg chg="add mod">
          <ac:chgData name="Rodrigo Santos" userId="625896d36d0b6e36" providerId="LiveId" clId="{BD2B8395-8B8D-4D7A-8619-1794140DCE49}" dt="2022-01-02T21:06:18.004" v="2076" actId="14100"/>
          <ac:spMkLst>
            <pc:docMk/>
            <pc:sldMk cId="3530860493" sldId="260"/>
            <ac:spMk id="32" creationId="{77FA8BD5-F4C4-4B8E-8ACA-3476D44828DF}"/>
          </ac:spMkLst>
        </pc:spChg>
        <pc:spChg chg="add mod">
          <ac:chgData name="Rodrigo Santos" userId="625896d36d0b6e36" providerId="LiveId" clId="{BD2B8395-8B8D-4D7A-8619-1794140DCE49}" dt="2022-01-02T21:07:09.987" v="2092" actId="1035"/>
          <ac:spMkLst>
            <pc:docMk/>
            <pc:sldMk cId="3530860493" sldId="260"/>
            <ac:spMk id="33" creationId="{85EFA5E9-7F47-4A81-B1A4-C78084185E5D}"/>
          </ac:spMkLst>
        </pc:spChg>
        <pc:spChg chg="add mod">
          <ac:chgData name="Rodrigo Santos" userId="625896d36d0b6e36" providerId="LiveId" clId="{BD2B8395-8B8D-4D7A-8619-1794140DCE49}" dt="2022-01-02T21:06:27.871" v="2079" actId="1076"/>
          <ac:spMkLst>
            <pc:docMk/>
            <pc:sldMk cId="3530860493" sldId="260"/>
            <ac:spMk id="34" creationId="{10D65BF0-8CDD-4F27-AF97-0DA4D847899E}"/>
          </ac:spMkLst>
        </pc:spChg>
        <pc:spChg chg="add mod">
          <ac:chgData name="Rodrigo Santos" userId="625896d36d0b6e36" providerId="LiveId" clId="{BD2B8395-8B8D-4D7A-8619-1794140DCE49}" dt="2022-01-02T21:07:05.262" v="2089" actId="14100"/>
          <ac:spMkLst>
            <pc:docMk/>
            <pc:sldMk cId="3530860493" sldId="260"/>
            <ac:spMk id="35" creationId="{57D18776-4EF8-449D-92B7-F51CCB75FB70}"/>
          </ac:spMkLst>
        </pc:spChg>
        <pc:spChg chg="mod">
          <ac:chgData name="Rodrigo Santos" userId="625896d36d0b6e36" providerId="LiveId" clId="{BD2B8395-8B8D-4D7A-8619-1794140DCE49}" dt="2022-01-02T20:57:48.479" v="1741" actId="207"/>
          <ac:spMkLst>
            <pc:docMk/>
            <pc:sldMk cId="3530860493" sldId="260"/>
            <ac:spMk id="80" creationId="{B1C9F8CF-BC97-47A0-B60B-10CCE040EE89}"/>
          </ac:spMkLst>
        </pc:spChg>
        <pc:spChg chg="mod">
          <ac:chgData name="Rodrigo Santos" userId="625896d36d0b6e36" providerId="LiveId" clId="{BD2B8395-8B8D-4D7A-8619-1794140DCE49}" dt="2022-01-02T20:58:05.978" v="1816" actId="207"/>
          <ac:spMkLst>
            <pc:docMk/>
            <pc:sldMk cId="3530860493" sldId="260"/>
            <ac:spMk id="89" creationId="{250974E9-0A06-4468-80BC-385363C409F7}"/>
          </ac:spMkLst>
        </pc:spChg>
        <pc:spChg chg="mod">
          <ac:chgData name="Rodrigo Santos" userId="625896d36d0b6e36" providerId="LiveId" clId="{BD2B8395-8B8D-4D7A-8619-1794140DCE49}" dt="2022-01-02T20:57:43.118" v="1740" actId="164"/>
          <ac:spMkLst>
            <pc:docMk/>
            <pc:sldMk cId="3530860493" sldId="260"/>
            <ac:spMk id="132" creationId="{6CCF2F30-505F-4D1A-AB9E-4DCAAC61936D}"/>
          </ac:spMkLst>
        </pc:spChg>
        <pc:spChg chg="mod">
          <ac:chgData name="Rodrigo Santos" userId="625896d36d0b6e36" providerId="LiveId" clId="{BD2B8395-8B8D-4D7A-8619-1794140DCE49}" dt="2022-01-02T20:57:43.118" v="1740" actId="164"/>
          <ac:spMkLst>
            <pc:docMk/>
            <pc:sldMk cId="3530860493" sldId="260"/>
            <ac:spMk id="133" creationId="{CDACF212-8F9F-4EF0-82C2-9C8643CBFCD9}"/>
          </ac:spMkLst>
        </pc:spChg>
        <pc:grpChg chg="add mod">
          <ac:chgData name="Rodrigo Santos" userId="625896d36d0b6e36" providerId="LiveId" clId="{BD2B8395-8B8D-4D7A-8619-1794140DCE49}" dt="2022-01-02T20:58:00.960" v="1815" actId="1036"/>
          <ac:grpSpMkLst>
            <pc:docMk/>
            <pc:sldMk cId="3530860493" sldId="260"/>
            <ac:grpSpMk id="2" creationId="{A1023D1C-7C2F-4E3F-8E51-2E4D8BB1F3F8}"/>
          </ac:grpSpMkLst>
        </pc:grpChg>
        <pc:picChg chg="mod">
          <ac:chgData name="Rodrigo Santos" userId="625896d36d0b6e36" providerId="LiveId" clId="{BD2B8395-8B8D-4D7A-8619-1794140DCE49}" dt="2022-01-02T20:57:51.555" v="1742" actId="207"/>
          <ac:picMkLst>
            <pc:docMk/>
            <pc:sldMk cId="3530860493" sldId="260"/>
            <ac:picMk id="100" creationId="{40AC5C8E-5D3C-4F9A-8809-81CFBE5A08CE}"/>
          </ac:picMkLst>
        </pc:picChg>
        <pc:picChg chg="mod">
          <ac:chgData name="Rodrigo Santos" userId="625896d36d0b6e36" providerId="LiveId" clId="{BD2B8395-8B8D-4D7A-8619-1794140DCE49}" dt="2022-01-02T20:58:10.267" v="1817" actId="207"/>
          <ac:picMkLst>
            <pc:docMk/>
            <pc:sldMk cId="3530860493" sldId="260"/>
            <ac:picMk id="108" creationId="{F69816CA-5751-4FFE-932D-8267B140FAB9}"/>
          </ac:picMkLst>
        </pc:picChg>
        <pc:picChg chg="mod">
          <ac:chgData name="Rodrigo Santos" userId="625896d36d0b6e36" providerId="LiveId" clId="{BD2B8395-8B8D-4D7A-8619-1794140DCE49}" dt="2022-01-03T18:00:37.759" v="2368" actId="1036"/>
          <ac:picMkLst>
            <pc:docMk/>
            <pc:sldMk cId="3530860493" sldId="260"/>
            <ac:picMk id="127" creationId="{0CFF57B1-75E4-4113-9F7B-CBEBD3A9C8AD}"/>
          </ac:picMkLst>
        </pc:picChg>
      </pc:sldChg>
      <pc:sldChg chg="add del">
        <pc:chgData name="Rodrigo Santos" userId="625896d36d0b6e36" providerId="LiveId" clId="{BD2B8395-8B8D-4D7A-8619-1794140DCE49}" dt="2022-01-02T20:50:14.024" v="1446" actId="47"/>
        <pc:sldMkLst>
          <pc:docMk/>
          <pc:sldMk cId="499134117" sldId="261"/>
        </pc:sldMkLst>
      </pc:sldChg>
      <pc:sldChg chg="addSp delSp modSp add mod">
        <pc:chgData name="Rodrigo Santos" userId="625896d36d0b6e36" providerId="LiveId" clId="{BD2B8395-8B8D-4D7A-8619-1794140DCE49}" dt="2022-01-02T21:07:41.677" v="2101" actId="1035"/>
        <pc:sldMkLst>
          <pc:docMk/>
          <pc:sldMk cId="2493156259" sldId="261"/>
        </pc:sldMkLst>
        <pc:spChg chg="del mod">
          <ac:chgData name="Rodrigo Santos" userId="625896d36d0b6e36" providerId="LiveId" clId="{BD2B8395-8B8D-4D7A-8619-1794140DCE49}" dt="2022-01-02T20:51:22.078" v="1483" actId="478"/>
          <ac:spMkLst>
            <pc:docMk/>
            <pc:sldMk cId="2493156259" sldId="261"/>
            <ac:spMk id="4" creationId="{330785DD-B2C1-4163-8A05-C01BBD559D6D}"/>
          </ac:spMkLst>
        </pc:spChg>
        <pc:spChg chg="del mod">
          <ac:chgData name="Rodrigo Santos" userId="625896d36d0b6e36" providerId="LiveId" clId="{BD2B8395-8B8D-4D7A-8619-1794140DCE49}" dt="2022-01-02T20:51:22.608" v="1485" actId="478"/>
          <ac:spMkLst>
            <pc:docMk/>
            <pc:sldMk cId="2493156259" sldId="261"/>
            <ac:spMk id="14" creationId="{779A3E08-3CA9-4C2A-8D60-4908764DB978}"/>
          </ac:spMkLst>
        </pc:spChg>
        <pc:spChg chg="del">
          <ac:chgData name="Rodrigo Santos" userId="625896d36d0b6e36" providerId="LiveId" clId="{BD2B8395-8B8D-4D7A-8619-1794140DCE49}" dt="2022-01-02T20:51:23.273" v="1486" actId="478"/>
          <ac:spMkLst>
            <pc:docMk/>
            <pc:sldMk cId="2493156259" sldId="261"/>
            <ac:spMk id="19" creationId="{5FC918D0-04C8-401E-80C4-2BA5D9C5281F}"/>
          </ac:spMkLst>
        </pc:spChg>
        <pc:spChg chg="del mod">
          <ac:chgData name="Rodrigo Santos" userId="625896d36d0b6e36" providerId="LiveId" clId="{BD2B8395-8B8D-4D7A-8619-1794140DCE49}" dt="2022-01-02T20:51:24.068" v="1488" actId="478"/>
          <ac:spMkLst>
            <pc:docMk/>
            <pc:sldMk cId="2493156259" sldId="261"/>
            <ac:spMk id="20" creationId="{265271E1-F1E6-4CF1-912F-002DA4F16F88}"/>
          </ac:spMkLst>
        </pc:spChg>
        <pc:spChg chg="del">
          <ac:chgData name="Rodrigo Santos" userId="625896d36d0b6e36" providerId="LiveId" clId="{BD2B8395-8B8D-4D7A-8619-1794140DCE49}" dt="2022-01-02T20:51:24.564" v="1489" actId="478"/>
          <ac:spMkLst>
            <pc:docMk/>
            <pc:sldMk cId="2493156259" sldId="261"/>
            <ac:spMk id="21" creationId="{D14A2741-3F2C-43F8-9958-58261F911182}"/>
          </ac:spMkLst>
        </pc:spChg>
        <pc:spChg chg="del">
          <ac:chgData name="Rodrigo Santos" userId="625896d36d0b6e36" providerId="LiveId" clId="{BD2B8395-8B8D-4D7A-8619-1794140DCE49}" dt="2022-01-02T20:51:25.259" v="1490" actId="478"/>
          <ac:spMkLst>
            <pc:docMk/>
            <pc:sldMk cId="2493156259" sldId="261"/>
            <ac:spMk id="22" creationId="{5B372044-7D08-45A1-A5A3-0B55E0FD3A73}"/>
          </ac:spMkLst>
        </pc:spChg>
        <pc:spChg chg="add mod">
          <ac:chgData name="Rodrigo Santos" userId="625896d36d0b6e36" providerId="LiveId" clId="{BD2B8395-8B8D-4D7A-8619-1794140DCE49}" dt="2022-01-02T21:07:41.677" v="2101" actId="1035"/>
          <ac:spMkLst>
            <pc:docMk/>
            <pc:sldMk cId="2493156259" sldId="261"/>
            <ac:spMk id="31" creationId="{E212C49F-7995-4666-8C4E-7A8C87FC5DBF}"/>
          </ac:spMkLst>
        </pc:spChg>
        <pc:spChg chg="mod">
          <ac:chgData name="Rodrigo Santos" userId="625896d36d0b6e36" providerId="LiveId" clId="{BD2B8395-8B8D-4D7A-8619-1794140DCE49}" dt="2022-01-02T20:58:39.089" v="1819" actId="207"/>
          <ac:spMkLst>
            <pc:docMk/>
            <pc:sldMk cId="2493156259" sldId="261"/>
            <ac:spMk id="80" creationId="{B1C9F8CF-BC97-47A0-B60B-10CCE040EE89}"/>
          </ac:spMkLst>
        </pc:spChg>
        <pc:spChg chg="mod">
          <ac:chgData name="Rodrigo Santos" userId="625896d36d0b6e36" providerId="LiveId" clId="{BD2B8395-8B8D-4D7A-8619-1794140DCE49}" dt="2022-01-02T20:59:13.855" v="1966" actId="207"/>
          <ac:spMkLst>
            <pc:docMk/>
            <pc:sldMk cId="2493156259" sldId="261"/>
            <ac:spMk id="92" creationId="{6B5E019C-8D53-4CA6-BABF-B49BBC176A9C}"/>
          </ac:spMkLst>
        </pc:spChg>
        <pc:spChg chg="mod">
          <ac:chgData name="Rodrigo Santos" userId="625896d36d0b6e36" providerId="LiveId" clId="{BD2B8395-8B8D-4D7A-8619-1794140DCE49}" dt="2022-01-02T20:58:34.655" v="1818" actId="164"/>
          <ac:spMkLst>
            <pc:docMk/>
            <pc:sldMk cId="2493156259" sldId="261"/>
            <ac:spMk id="132" creationId="{6CCF2F30-505F-4D1A-AB9E-4DCAAC61936D}"/>
          </ac:spMkLst>
        </pc:spChg>
        <pc:spChg chg="mod">
          <ac:chgData name="Rodrigo Santos" userId="625896d36d0b6e36" providerId="LiveId" clId="{BD2B8395-8B8D-4D7A-8619-1794140DCE49}" dt="2022-01-02T20:58:34.655" v="1818" actId="164"/>
          <ac:spMkLst>
            <pc:docMk/>
            <pc:sldMk cId="2493156259" sldId="261"/>
            <ac:spMk id="133" creationId="{CDACF212-8F9F-4EF0-82C2-9C8643CBFCD9}"/>
          </ac:spMkLst>
        </pc:spChg>
        <pc:grpChg chg="add mod">
          <ac:chgData name="Rodrigo Santos" userId="625896d36d0b6e36" providerId="LiveId" clId="{BD2B8395-8B8D-4D7A-8619-1794140DCE49}" dt="2022-01-02T20:58:58.958" v="1964" actId="1036"/>
          <ac:grpSpMkLst>
            <pc:docMk/>
            <pc:sldMk cId="2493156259" sldId="261"/>
            <ac:grpSpMk id="2" creationId="{8612FCF8-690D-4814-8C12-53869DED2422}"/>
          </ac:grpSpMkLst>
        </pc:grpChg>
        <pc:picChg chg="mod">
          <ac:chgData name="Rodrigo Santos" userId="625896d36d0b6e36" providerId="LiveId" clId="{BD2B8395-8B8D-4D7A-8619-1794140DCE49}" dt="2022-01-02T20:58:42.576" v="1820" actId="207"/>
          <ac:picMkLst>
            <pc:docMk/>
            <pc:sldMk cId="2493156259" sldId="261"/>
            <ac:picMk id="100" creationId="{40AC5C8E-5D3C-4F9A-8809-81CFBE5A08CE}"/>
          </ac:picMkLst>
        </pc:picChg>
        <pc:picChg chg="mod">
          <ac:chgData name="Rodrigo Santos" userId="625896d36d0b6e36" providerId="LiveId" clId="{BD2B8395-8B8D-4D7A-8619-1794140DCE49}" dt="2022-01-02T20:59:08.864" v="1965" actId="207"/>
          <ac:picMkLst>
            <pc:docMk/>
            <pc:sldMk cId="2493156259" sldId="261"/>
            <ac:picMk id="112" creationId="{62FB64A0-0946-49E3-9E4F-1A68F1B2F6B7}"/>
          </ac:picMkLst>
        </pc:picChg>
      </pc:sldChg>
      <pc:sldChg chg="addSp delSp modSp new mod ord">
        <pc:chgData name="Rodrigo Santos" userId="625896d36d0b6e36" providerId="LiveId" clId="{BD2B8395-8B8D-4D7A-8619-1794140DCE49}" dt="2022-01-04T15:04:22.388" v="2413" actId="164"/>
        <pc:sldMkLst>
          <pc:docMk/>
          <pc:sldMk cId="1689058327" sldId="262"/>
        </pc:sldMkLst>
        <pc:spChg chg="add mod">
          <ac:chgData name="Rodrigo Santos" userId="625896d36d0b6e36" providerId="LiveId" clId="{BD2B8395-8B8D-4D7A-8619-1794140DCE49}" dt="2022-01-04T13:52:57.499" v="2404" actId="108"/>
          <ac:spMkLst>
            <pc:docMk/>
            <pc:sldMk cId="1689058327" sldId="262"/>
            <ac:spMk id="2" creationId="{3A376E87-8E32-404E-91FF-FAC8A36B1526}"/>
          </ac:spMkLst>
        </pc:spChg>
        <pc:spChg chg="add mod">
          <ac:chgData name="Rodrigo Santos" userId="625896d36d0b6e36" providerId="LiveId" clId="{BD2B8395-8B8D-4D7A-8619-1794140DCE49}" dt="2022-01-04T15:04:22.388" v="2413" actId="164"/>
          <ac:spMkLst>
            <pc:docMk/>
            <pc:sldMk cId="1689058327" sldId="262"/>
            <ac:spMk id="3" creationId="{7A999C4F-B4C7-4651-B9A9-BD3EF0AC036F}"/>
          </ac:spMkLst>
        </pc:spChg>
        <pc:spChg chg="add del mod">
          <ac:chgData name="Rodrigo Santos" userId="625896d36d0b6e36" providerId="LiveId" clId="{BD2B8395-8B8D-4D7A-8619-1794140DCE49}" dt="2022-01-04T15:03:47.268" v="2407" actId="478"/>
          <ac:spMkLst>
            <pc:docMk/>
            <pc:sldMk cId="1689058327" sldId="262"/>
            <ac:spMk id="4" creationId="{3BBA201A-51E4-4D3B-A5D3-D0D7A0BCEFBD}"/>
          </ac:spMkLst>
        </pc:spChg>
        <pc:grpChg chg="add mod">
          <ac:chgData name="Rodrigo Santos" userId="625896d36d0b6e36" providerId="LiveId" clId="{BD2B8395-8B8D-4D7A-8619-1794140DCE49}" dt="2022-01-04T15:04:22.388" v="2413" actId="164"/>
          <ac:grpSpMkLst>
            <pc:docMk/>
            <pc:sldMk cId="1689058327" sldId="262"/>
            <ac:grpSpMk id="8" creationId="{F9890D1C-B981-43E6-B811-4E40670F6879}"/>
          </ac:grpSpMkLst>
        </pc:grpChg>
        <pc:picChg chg="add mod">
          <ac:chgData name="Rodrigo Santos" userId="625896d36d0b6e36" providerId="LiveId" clId="{BD2B8395-8B8D-4D7A-8619-1794140DCE49}" dt="2022-01-04T15:04:22.388" v="2413" actId="164"/>
          <ac:picMkLst>
            <pc:docMk/>
            <pc:sldMk cId="1689058327" sldId="262"/>
            <ac:picMk id="5" creationId="{6990539C-69A7-48C9-9C5B-7FB0BB6FB6D6}"/>
          </ac:picMkLst>
        </pc:picChg>
        <pc:picChg chg="add del mod">
          <ac:chgData name="Rodrigo Santos" userId="625896d36d0b6e36" providerId="LiveId" clId="{BD2B8395-8B8D-4D7A-8619-1794140DCE49}" dt="2022-01-04T15:03:48.565" v="2408" actId="478"/>
          <ac:picMkLst>
            <pc:docMk/>
            <pc:sldMk cId="1689058327" sldId="262"/>
            <ac:picMk id="6" creationId="{9AEE30B1-A607-4DB7-8AC0-75BBB40D0591}"/>
          </ac:picMkLst>
        </pc:picChg>
        <pc:picChg chg="add del mod">
          <ac:chgData name="Rodrigo Santos" userId="625896d36d0b6e36" providerId="LiveId" clId="{BD2B8395-8B8D-4D7A-8619-1794140DCE49}" dt="2022-01-04T15:03:46.389" v="2406" actId="478"/>
          <ac:picMkLst>
            <pc:docMk/>
            <pc:sldMk cId="1689058327" sldId="262"/>
            <ac:picMk id="7" creationId="{CD4C0EAC-C2D0-422A-B822-3EE770817DCD}"/>
          </ac:picMkLst>
        </pc:picChg>
      </pc:sldChg>
      <pc:sldChg chg="add del">
        <pc:chgData name="Rodrigo Santos" userId="625896d36d0b6e36" providerId="LiveId" clId="{BD2B8395-8B8D-4D7A-8619-1794140DCE49}" dt="2022-01-02T20:46:07.200" v="1415" actId="47"/>
        <pc:sldMkLst>
          <pc:docMk/>
          <pc:sldMk cId="2024464444" sldId="262"/>
        </pc:sldMkLst>
      </pc:sldChg>
      <pc:sldChg chg="addSp modSp new del mod">
        <pc:chgData name="Rodrigo Santos" userId="625896d36d0b6e36" providerId="LiveId" clId="{BD2B8395-8B8D-4D7A-8619-1794140DCE49}" dt="2022-01-04T11:48:54.976" v="2385" actId="47"/>
        <pc:sldMkLst>
          <pc:docMk/>
          <pc:sldMk cId="2722593701" sldId="262"/>
        </pc:sldMkLst>
        <pc:picChg chg="add mod">
          <ac:chgData name="Rodrigo Santos" userId="625896d36d0b6e36" providerId="LiveId" clId="{BD2B8395-8B8D-4D7A-8619-1794140DCE49}" dt="2022-01-04T11:48:19.590" v="2384" actId="1076"/>
          <ac:picMkLst>
            <pc:docMk/>
            <pc:sldMk cId="2722593701" sldId="262"/>
            <ac:picMk id="2" creationId="{4227FBA6-09B1-4846-A4F7-4A47A6FD00DA}"/>
          </ac:picMkLst>
        </pc:picChg>
      </pc:sldChg>
      <pc:sldChg chg="addSp delSp modSp new del mod ord">
        <pc:chgData name="Rodrigo Santos" userId="625896d36d0b6e36" providerId="LiveId" clId="{BD2B8395-8B8D-4D7A-8619-1794140DCE49}" dt="2022-01-04T00:58:49.414" v="2379" actId="47"/>
        <pc:sldMkLst>
          <pc:docMk/>
          <pc:sldMk cId="3794466776" sldId="262"/>
        </pc:sldMkLst>
        <pc:spChg chg="del">
          <ac:chgData name="Rodrigo Santos" userId="625896d36d0b6e36" providerId="LiveId" clId="{BD2B8395-8B8D-4D7A-8619-1794140DCE49}" dt="2022-01-04T00:51:21.857" v="2374" actId="478"/>
          <ac:spMkLst>
            <pc:docMk/>
            <pc:sldMk cId="3794466776" sldId="262"/>
            <ac:spMk id="2" creationId="{ED89ED4E-A1CE-47B7-933F-BCF5F8CF0299}"/>
          </ac:spMkLst>
        </pc:spChg>
        <pc:spChg chg="del">
          <ac:chgData name="Rodrigo Santos" userId="625896d36d0b6e36" providerId="LiveId" clId="{BD2B8395-8B8D-4D7A-8619-1794140DCE49}" dt="2022-01-04T00:51:19.957" v="2373" actId="478"/>
          <ac:spMkLst>
            <pc:docMk/>
            <pc:sldMk cId="3794466776" sldId="262"/>
            <ac:spMk id="3" creationId="{AEC60441-E5A9-481E-9C12-AE6DF7ECAA96}"/>
          </ac:spMkLst>
        </pc:spChg>
        <pc:picChg chg="add mod">
          <ac:chgData name="Rodrigo Santos" userId="625896d36d0b6e36" providerId="LiveId" clId="{BD2B8395-8B8D-4D7A-8619-1794140DCE49}" dt="2022-01-04T00:51:32.203" v="2378" actId="1076"/>
          <ac:picMkLst>
            <pc:docMk/>
            <pc:sldMk cId="3794466776" sldId="262"/>
            <ac:picMk id="4" creationId="{ECEFCED3-AA9C-41A3-9291-BF0B4CFA46CD}"/>
          </ac:picMkLst>
        </pc:picChg>
      </pc:sldChg>
      <pc:sldMasterChg chg="setBg modSldLayout">
        <pc:chgData name="Rodrigo Santos" userId="625896d36d0b6e36" providerId="LiveId" clId="{BD2B8395-8B8D-4D7A-8619-1794140DCE49}" dt="2022-01-02T20:35:17.855" v="1298"/>
        <pc:sldMasterMkLst>
          <pc:docMk/>
          <pc:sldMasterMk cId="3106598791" sldId="2147483648"/>
        </pc:sldMasterMkLst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2656419678" sldId="2147483649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1126935312" sldId="2147483650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1677492364" sldId="2147483651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3173276405" sldId="2147483652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1522645484" sldId="2147483653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3752098445" sldId="2147483654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1037021117" sldId="2147483655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2974994022" sldId="2147483656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2531830287" sldId="2147483657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3473743203" sldId="2147483658"/>
          </pc:sldLayoutMkLst>
        </pc:sldLayoutChg>
        <pc:sldLayoutChg chg="setBg">
          <pc:chgData name="Rodrigo Santos" userId="625896d36d0b6e36" providerId="LiveId" clId="{BD2B8395-8B8D-4D7A-8619-1794140DCE49}" dt="2022-01-02T20:35:17.855" v="1298"/>
          <pc:sldLayoutMkLst>
            <pc:docMk/>
            <pc:sldMasterMk cId="3106598791" sldId="2147483648"/>
            <pc:sldLayoutMk cId="1484943052" sldId="2147483659"/>
          </pc:sldLayoutMkLst>
        </pc:sldLayoutChg>
      </pc:sldMasterChg>
    </pc:docChg>
  </pc:docChgLst>
  <pc:docChgLst>
    <pc:chgData name="Rodrigo Santos" userId="625896d36d0b6e36" providerId="LiveId" clId="{B85363A4-7C44-4316-A870-6523376F8EB1}"/>
    <pc:docChg chg="undo custSel addSld delSld modSld sldOrd">
      <pc:chgData name="Rodrigo Santos" userId="625896d36d0b6e36" providerId="LiveId" clId="{B85363A4-7C44-4316-A870-6523376F8EB1}" dt="2022-01-31T10:59:06.155" v="235" actId="1076"/>
      <pc:docMkLst>
        <pc:docMk/>
      </pc:docMkLst>
      <pc:sldChg chg="addSp delSp modSp add mod ord">
        <pc:chgData name="Rodrigo Santos" userId="625896d36d0b6e36" providerId="LiveId" clId="{B85363A4-7C44-4316-A870-6523376F8EB1}" dt="2022-01-31T10:57:19.014" v="192" actId="1035"/>
        <pc:sldMkLst>
          <pc:docMk/>
          <pc:sldMk cId="714726294" sldId="263"/>
        </pc:sldMkLst>
        <pc:spChg chg="add del mod">
          <ac:chgData name="Rodrigo Santos" userId="625896d36d0b6e36" providerId="LiveId" clId="{B85363A4-7C44-4316-A870-6523376F8EB1}" dt="2022-01-31T02:54:24.415" v="164" actId="478"/>
          <ac:spMkLst>
            <pc:docMk/>
            <pc:sldMk cId="714726294" sldId="263"/>
            <ac:spMk id="23" creationId="{8284C06A-EBDC-41CB-873E-ABC7C7D4D980}"/>
          </ac:spMkLst>
        </pc:spChg>
        <pc:spChg chg="add mod">
          <ac:chgData name="Rodrigo Santos" userId="625896d36d0b6e36" providerId="LiveId" clId="{B85363A4-7C44-4316-A870-6523376F8EB1}" dt="2022-01-30T22:20:40.033" v="150" actId="1038"/>
          <ac:spMkLst>
            <pc:docMk/>
            <pc:sldMk cId="714726294" sldId="263"/>
            <ac:spMk id="24" creationId="{341B3F0F-A6F4-4F46-B217-F8D2B80293EC}"/>
          </ac:spMkLst>
        </pc:spChg>
        <pc:spChg chg="add mod">
          <ac:chgData name="Rodrigo Santos" userId="625896d36d0b6e36" providerId="LiveId" clId="{B85363A4-7C44-4316-A870-6523376F8EB1}" dt="2022-01-30T19:04:43.150" v="30" actId="14100"/>
          <ac:spMkLst>
            <pc:docMk/>
            <pc:sldMk cId="714726294" sldId="263"/>
            <ac:spMk id="30" creationId="{CAE470FB-7239-4C7E-8723-6FC27BEC9B51}"/>
          </ac:spMkLst>
        </pc:spChg>
        <pc:spChg chg="mod">
          <ac:chgData name="Rodrigo Santos" userId="625896d36d0b6e36" providerId="LiveId" clId="{B85363A4-7C44-4316-A870-6523376F8EB1}" dt="2022-01-30T19:04:38.059" v="26" actId="14100"/>
          <ac:spMkLst>
            <pc:docMk/>
            <pc:sldMk cId="714726294" sldId="263"/>
            <ac:spMk id="31" creationId="{ABCAAA79-4F68-4FA7-A63E-29AEE25AB036}"/>
          </ac:spMkLst>
        </pc:spChg>
        <pc:spChg chg="del">
          <ac:chgData name="Rodrigo Santos" userId="625896d36d0b6e36" providerId="LiveId" clId="{B85363A4-7C44-4316-A870-6523376F8EB1}" dt="2022-01-30T18:57:54.242" v="14" actId="478"/>
          <ac:spMkLst>
            <pc:docMk/>
            <pc:sldMk cId="714726294" sldId="263"/>
            <ac:spMk id="32" creationId="{77FA8BD5-F4C4-4B8E-8ACA-3476D44828DF}"/>
          </ac:spMkLst>
        </pc:spChg>
        <pc:spChg chg="mod">
          <ac:chgData name="Rodrigo Santos" userId="625896d36d0b6e36" providerId="LiveId" clId="{B85363A4-7C44-4316-A870-6523376F8EB1}" dt="2022-01-30T19:03:35.833" v="20" actId="14100"/>
          <ac:spMkLst>
            <pc:docMk/>
            <pc:sldMk cId="714726294" sldId="263"/>
            <ac:spMk id="33" creationId="{85EFA5E9-7F47-4A81-B1A4-C78084185E5D}"/>
          </ac:spMkLst>
        </pc:spChg>
        <pc:spChg chg="del">
          <ac:chgData name="Rodrigo Santos" userId="625896d36d0b6e36" providerId="LiveId" clId="{B85363A4-7C44-4316-A870-6523376F8EB1}" dt="2022-01-30T18:57:53.460" v="13" actId="478"/>
          <ac:spMkLst>
            <pc:docMk/>
            <pc:sldMk cId="714726294" sldId="263"/>
            <ac:spMk id="34" creationId="{10D65BF0-8CDD-4F27-AF97-0DA4D847899E}"/>
          </ac:spMkLst>
        </pc:spChg>
        <pc:spChg chg="mod">
          <ac:chgData name="Rodrigo Santos" userId="625896d36d0b6e36" providerId="LiveId" clId="{B85363A4-7C44-4316-A870-6523376F8EB1}" dt="2022-01-30T19:04:19.012" v="22" actId="14100"/>
          <ac:spMkLst>
            <pc:docMk/>
            <pc:sldMk cId="714726294" sldId="263"/>
            <ac:spMk id="35" creationId="{57D18776-4EF8-449D-92B7-F51CCB75FB70}"/>
          </ac:spMkLst>
        </pc:spChg>
        <pc:spChg chg="del">
          <ac:chgData name="Rodrigo Santos" userId="625896d36d0b6e36" providerId="LiveId" clId="{B85363A4-7C44-4316-A870-6523376F8EB1}" dt="2022-01-30T22:16:39.423" v="32" actId="478"/>
          <ac:spMkLst>
            <pc:docMk/>
            <pc:sldMk cId="714726294" sldId="263"/>
            <ac:spMk id="43" creationId="{E7997E10-0E9C-40BC-A3D8-B07D49A18F1D}"/>
          </ac:spMkLst>
        </pc:spChg>
        <pc:spChg chg="del">
          <ac:chgData name="Rodrigo Santos" userId="625896d36d0b6e36" providerId="LiveId" clId="{B85363A4-7C44-4316-A870-6523376F8EB1}" dt="2022-01-30T22:16:41.758" v="35" actId="478"/>
          <ac:spMkLst>
            <pc:docMk/>
            <pc:sldMk cId="714726294" sldId="263"/>
            <ac:spMk id="74" creationId="{88350A10-C83E-48C3-8D17-5460341F978E}"/>
          </ac:spMkLst>
        </pc:spChg>
        <pc:spChg chg="mod">
          <ac:chgData name="Rodrigo Santos" userId="625896d36d0b6e36" providerId="LiveId" clId="{B85363A4-7C44-4316-A870-6523376F8EB1}" dt="2022-01-30T22:17:33.806" v="70" actId="1076"/>
          <ac:spMkLst>
            <pc:docMk/>
            <pc:sldMk cId="714726294" sldId="263"/>
            <ac:spMk id="89" creationId="{250974E9-0A06-4468-80BC-385363C409F7}"/>
          </ac:spMkLst>
        </pc:spChg>
        <pc:spChg chg="del">
          <ac:chgData name="Rodrigo Santos" userId="625896d36d0b6e36" providerId="LiveId" clId="{B85363A4-7C44-4316-A870-6523376F8EB1}" dt="2022-01-30T18:47:55.611" v="7" actId="478"/>
          <ac:spMkLst>
            <pc:docMk/>
            <pc:sldMk cId="714726294" sldId="263"/>
            <ac:spMk id="92" creationId="{6B5E019C-8D53-4CA6-BABF-B49BBC176A9C}"/>
          </ac:spMkLst>
        </pc:spChg>
        <pc:grpChg chg="mod">
          <ac:chgData name="Rodrigo Santos" userId="625896d36d0b6e36" providerId="LiveId" clId="{B85363A4-7C44-4316-A870-6523376F8EB1}" dt="2022-01-30T22:17:12.134" v="66" actId="1036"/>
          <ac:grpSpMkLst>
            <pc:docMk/>
            <pc:sldMk cId="714726294" sldId="263"/>
            <ac:grpSpMk id="2" creationId="{A1023D1C-7C2F-4E3F-8E51-2E4D8BB1F3F8}"/>
          </ac:grpSpMkLst>
        </pc:grpChg>
        <pc:picChg chg="add mod">
          <ac:chgData name="Rodrigo Santos" userId="625896d36d0b6e36" providerId="LiveId" clId="{B85363A4-7C44-4316-A870-6523376F8EB1}" dt="2022-01-30T23:48:24.418" v="163" actId="1038"/>
          <ac:picMkLst>
            <pc:docMk/>
            <pc:sldMk cId="714726294" sldId="263"/>
            <ac:picMk id="4" creationId="{17BF251C-9EEA-4267-B020-7313694E71AB}"/>
          </ac:picMkLst>
        </pc:picChg>
        <pc:picChg chg="add mod">
          <ac:chgData name="Rodrigo Santos" userId="625896d36d0b6e36" providerId="LiveId" clId="{B85363A4-7C44-4316-A870-6523376F8EB1}" dt="2022-01-31T10:57:19.014" v="192" actId="1035"/>
          <ac:picMkLst>
            <pc:docMk/>
            <pc:sldMk cId="714726294" sldId="263"/>
            <ac:picMk id="5" creationId="{C709FED2-C53F-4A29-8ABA-752A8E9E7281}"/>
          </ac:picMkLst>
        </pc:picChg>
        <pc:picChg chg="del">
          <ac:chgData name="Rodrigo Santos" userId="625896d36d0b6e36" providerId="LiveId" clId="{B85363A4-7C44-4316-A870-6523376F8EB1}" dt="2022-01-30T18:47:50.882" v="5" actId="478"/>
          <ac:picMkLst>
            <pc:docMk/>
            <pc:sldMk cId="714726294" sldId="263"/>
            <ac:picMk id="100" creationId="{40AC5C8E-5D3C-4F9A-8809-81CFBE5A08CE}"/>
          </ac:picMkLst>
        </pc:picChg>
        <pc:picChg chg="del">
          <ac:chgData name="Rodrigo Santos" userId="625896d36d0b6e36" providerId="LiveId" clId="{B85363A4-7C44-4316-A870-6523376F8EB1}" dt="2022-01-30T18:48:17.235" v="12" actId="478"/>
          <ac:picMkLst>
            <pc:docMk/>
            <pc:sldMk cId="714726294" sldId="263"/>
            <ac:picMk id="106" creationId="{6714929B-0ABC-438C-9269-D4EE55C8275F}"/>
          </ac:picMkLst>
        </pc:picChg>
        <pc:picChg chg="del">
          <ac:chgData name="Rodrigo Santos" userId="625896d36d0b6e36" providerId="LiveId" clId="{B85363A4-7C44-4316-A870-6523376F8EB1}" dt="2022-01-30T18:48:00.992" v="8" actId="478"/>
          <ac:picMkLst>
            <pc:docMk/>
            <pc:sldMk cId="714726294" sldId="263"/>
            <ac:picMk id="108" creationId="{F69816CA-5751-4FFE-932D-8267B140FAB9}"/>
          </ac:picMkLst>
        </pc:picChg>
        <pc:picChg chg="del">
          <ac:chgData name="Rodrigo Santos" userId="625896d36d0b6e36" providerId="LiveId" clId="{B85363A4-7C44-4316-A870-6523376F8EB1}" dt="2022-01-30T18:47:54.509" v="6" actId="478"/>
          <ac:picMkLst>
            <pc:docMk/>
            <pc:sldMk cId="714726294" sldId="263"/>
            <ac:picMk id="112" creationId="{62FB64A0-0946-49E3-9E4F-1A68F1B2F6B7}"/>
          </ac:picMkLst>
        </pc:picChg>
        <pc:picChg chg="del">
          <ac:chgData name="Rodrigo Santos" userId="625896d36d0b6e36" providerId="LiveId" clId="{B85363A4-7C44-4316-A870-6523376F8EB1}" dt="2022-01-30T22:16:38.623" v="31" actId="478"/>
          <ac:picMkLst>
            <pc:docMk/>
            <pc:sldMk cId="714726294" sldId="263"/>
            <ac:picMk id="114" creationId="{2B79DACD-3BF1-469C-BDC3-BD160ADA9FFE}"/>
          </ac:picMkLst>
        </pc:picChg>
        <pc:picChg chg="del">
          <ac:chgData name="Rodrigo Santos" userId="625896d36d0b6e36" providerId="LiveId" clId="{B85363A4-7C44-4316-A870-6523376F8EB1}" dt="2022-01-30T22:16:40.224" v="33" actId="478"/>
          <ac:picMkLst>
            <pc:docMk/>
            <pc:sldMk cId="714726294" sldId="263"/>
            <ac:picMk id="115" creationId="{AF58D102-03FD-4BFF-AFAD-38F2C8F317A2}"/>
          </ac:picMkLst>
        </pc:picChg>
        <pc:picChg chg="del">
          <ac:chgData name="Rodrigo Santos" userId="625896d36d0b6e36" providerId="LiveId" clId="{B85363A4-7C44-4316-A870-6523376F8EB1}" dt="2022-01-30T18:48:15.764" v="11" actId="478"/>
          <ac:picMkLst>
            <pc:docMk/>
            <pc:sldMk cId="714726294" sldId="263"/>
            <ac:picMk id="129" creationId="{7E24F590-E4B4-476B-A68B-D36DEB9F872D}"/>
          </ac:picMkLst>
        </pc:picChg>
        <pc:picChg chg="del">
          <ac:chgData name="Rodrigo Santos" userId="625896d36d0b6e36" providerId="LiveId" clId="{B85363A4-7C44-4316-A870-6523376F8EB1}" dt="2022-01-30T22:16:40.957" v="34" actId="478"/>
          <ac:picMkLst>
            <pc:docMk/>
            <pc:sldMk cId="714726294" sldId="263"/>
            <ac:picMk id="131" creationId="{C7B5DCFC-EB8B-4943-95BE-9B6457646EB6}"/>
          </ac:picMkLst>
        </pc:picChg>
      </pc:sldChg>
      <pc:sldChg chg="add del setBg">
        <pc:chgData name="Rodrigo Santos" userId="625896d36d0b6e36" providerId="LiveId" clId="{B85363A4-7C44-4316-A870-6523376F8EB1}" dt="2022-01-30T18:46:19.752" v="1"/>
        <pc:sldMkLst>
          <pc:docMk/>
          <pc:sldMk cId="882386227" sldId="263"/>
        </pc:sldMkLst>
      </pc:sldChg>
      <pc:sldChg chg="addSp delSp modSp add mod">
        <pc:chgData name="Rodrigo Santos" userId="625896d36d0b6e36" providerId="LiveId" clId="{B85363A4-7C44-4316-A870-6523376F8EB1}" dt="2022-01-31T10:59:06.155" v="235" actId="1076"/>
        <pc:sldMkLst>
          <pc:docMk/>
          <pc:sldMk cId="654429978" sldId="264"/>
        </pc:sldMkLst>
        <pc:spChg chg="mod">
          <ac:chgData name="Rodrigo Santos" userId="625896d36d0b6e36" providerId="LiveId" clId="{B85363A4-7C44-4316-A870-6523376F8EB1}" dt="2022-01-31T10:57:51.815" v="196" actId="164"/>
          <ac:spMkLst>
            <pc:docMk/>
            <pc:sldMk cId="654429978" sldId="264"/>
            <ac:spMk id="89" creationId="{250974E9-0A06-4468-80BC-385363C409F7}"/>
          </ac:spMkLst>
        </pc:spChg>
        <pc:grpChg chg="mod">
          <ac:chgData name="Rodrigo Santos" userId="625896d36d0b6e36" providerId="LiveId" clId="{B85363A4-7C44-4316-A870-6523376F8EB1}" dt="2022-01-31T10:57:51.815" v="196" actId="164"/>
          <ac:grpSpMkLst>
            <pc:docMk/>
            <pc:sldMk cId="654429978" sldId="264"/>
            <ac:grpSpMk id="2" creationId="{A1023D1C-7C2F-4E3F-8E51-2E4D8BB1F3F8}"/>
          </ac:grpSpMkLst>
        </pc:grpChg>
        <pc:grpChg chg="add mod">
          <ac:chgData name="Rodrigo Santos" userId="625896d36d0b6e36" providerId="LiveId" clId="{B85363A4-7C44-4316-A870-6523376F8EB1}" dt="2022-01-31T10:58:00.260" v="224" actId="1035"/>
          <ac:grpSpMkLst>
            <pc:docMk/>
            <pc:sldMk cId="654429978" sldId="264"/>
            <ac:grpSpMk id="3" creationId="{7FD45932-8B8F-4000-BE36-E2E55629688E}"/>
          </ac:grpSpMkLst>
        </pc:grpChg>
        <pc:picChg chg="del">
          <ac:chgData name="Rodrigo Santos" userId="625896d36d0b6e36" providerId="LiveId" clId="{B85363A4-7C44-4316-A870-6523376F8EB1}" dt="2022-01-31T10:57:40.301" v="194" actId="478"/>
          <ac:picMkLst>
            <pc:docMk/>
            <pc:sldMk cId="654429978" sldId="264"/>
            <ac:picMk id="4" creationId="{17BF251C-9EEA-4267-B020-7313694E71AB}"/>
          </ac:picMkLst>
        </pc:picChg>
        <pc:picChg chg="del">
          <ac:chgData name="Rodrigo Santos" userId="625896d36d0b6e36" providerId="LiveId" clId="{B85363A4-7C44-4316-A870-6523376F8EB1}" dt="2022-01-31T10:57:42.825" v="195" actId="478"/>
          <ac:picMkLst>
            <pc:docMk/>
            <pc:sldMk cId="654429978" sldId="264"/>
            <ac:picMk id="5" creationId="{C709FED2-C53F-4A29-8ABA-752A8E9E7281}"/>
          </ac:picMkLst>
        </pc:picChg>
        <pc:picChg chg="add mod">
          <ac:chgData name="Rodrigo Santos" userId="625896d36d0b6e36" providerId="LiveId" clId="{B85363A4-7C44-4316-A870-6523376F8EB1}" dt="2022-01-31T10:58:42.808" v="230" actId="1038"/>
          <ac:picMkLst>
            <pc:docMk/>
            <pc:sldMk cId="654429978" sldId="264"/>
            <ac:picMk id="7" creationId="{8CE4EF7A-FA15-4BF4-B9C5-389068017690}"/>
          </ac:picMkLst>
        </pc:picChg>
        <pc:picChg chg="add mod">
          <ac:chgData name="Rodrigo Santos" userId="625896d36d0b6e36" providerId="LiveId" clId="{B85363A4-7C44-4316-A870-6523376F8EB1}" dt="2022-01-31T10:59:06.155" v="235" actId="1076"/>
          <ac:picMkLst>
            <pc:docMk/>
            <pc:sldMk cId="654429978" sldId="264"/>
            <ac:picMk id="9" creationId="{902144F4-83D4-4B2E-B6CC-8AA66986F3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2603-A0F7-42E4-9BCF-CB27FD2C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AF1FB-B398-472B-B449-A1D2351B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FC53-B822-462D-BC63-568BB9DA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EEC5-4A39-4445-B426-9C2B1353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E149-C921-4AD9-9138-EFE87450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1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48FC-5823-4442-A547-45F58CB3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9C443-C2FC-4915-8034-152EABC75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A400-5EBE-475F-8B2F-4512A3B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129E-68F4-4CA0-86B3-3AA36EB0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220CA-3004-4D3E-8942-C3D5BAA2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4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E43AF-6D76-4375-A3D1-D523A0F8B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AC36-DA9F-4538-9A5D-3690F84F9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C1C8-18BE-405D-BDD2-27759CCE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05B12-C0E9-4067-9B13-7E4773AC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C44A-A814-4D39-B211-577A5EE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F83-BFDC-4342-8415-14D22194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09C4F-E596-40EF-9561-A992223C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1F0F-146E-4329-8866-3BE81664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1044-CECD-4B99-88E4-45A94C8C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6355-BDA9-4CA2-9F75-CAB91796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9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64BA-07B0-4338-8354-C7088AEF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B0F06-948B-48D5-B544-8DCD8ECA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9ADD-38CD-4D3A-BE66-578DA4B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522-8ECE-4EA5-AA42-57D90027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E408-7DAA-4C87-95A5-F0599C67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4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9FC1-85F6-48EE-A3BC-313A4F7E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B920-55F5-4175-A151-EAEE2658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B97BA-D6B0-4654-8138-46659755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ACC4-BC86-48DF-8CE2-20674CF6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D3F-7E74-4605-82AA-6AFD4C03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51965-2345-4738-8C13-547F6A2E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7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F5D-F082-4D2C-A31D-2D5BD833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87045-86D5-47CE-9769-E9CEE397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C2181-3D13-46BE-AFEA-7E37B6FFF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B8AC5-130A-4FE0-9ED1-5A734F125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68D13-3A76-4A1F-B6DB-B3B2AC862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D96F0-B2FB-435B-B586-560A11ED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66645-CD5B-4AB1-8362-E49F6BEA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98B30-C11D-47B3-8F95-4DEFBC8D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64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F36D-FA22-4137-881C-DEDC671D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216A6-31D0-4E98-949F-518F5751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B36BB-F009-4039-A5CC-01A52D9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B66E7-C019-4510-A255-F2252EA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9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A9DA-49AE-4B53-ADA4-A55460C0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F8A3C-5130-4386-BBC7-0025AE1E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3E1A0-C32D-439C-88C3-6822D3BC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02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7F81-52B9-45C7-A6A6-AAB24723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A3AA-316C-4F25-8090-36F5DD13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6BA0D-2821-45B7-8DF6-7F26537E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555DB-C263-4A27-BA7D-8BCC7A0A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2A828-D714-4731-809D-E39F47D3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FBA3-90DF-4051-96BF-2AE4EB79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9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E9CB-FB5A-4616-82C4-53D4B810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12A39-3A0C-4B00-B748-21C8C3747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433E2-7543-4744-821F-33CE1CED8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76E3A-10FF-4B73-B8DE-6177F206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41FC-561B-4C81-91CB-9203E0F3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5F3E-C125-4583-80F7-2A4DFCD6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8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DB0AD-FC08-469B-9E5D-C580AB3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D38E1-5EFB-4458-BAB7-DB5D531F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0755-F139-4B95-8625-C23BA7FCF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0B4D-729F-46A0-921A-B7083C2200BE}" type="datetimeFigureOut">
              <a:rPr lang="pt-BR" smtClean="0"/>
              <a:t>31/01/2022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4322-8566-40C1-AE3F-BDDFEC64D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B6E3-BB02-4CB1-ABD0-CAEA51FED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1C93-25D7-42BB-965E-1F6A4DF14A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5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26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8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svg"/><Relationship Id="rId18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2.wdp"/><Relationship Id="rId7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2.wdp"/><Relationship Id="rId7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FE21981-771D-4A29-8D3A-D068BE54B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grass, sky, outdoor, nature&#10;&#10;Description automatically generated">
            <a:extLst>
              <a:ext uri="{FF2B5EF4-FFF2-40B4-BE49-F238E27FC236}">
                <a16:creationId xmlns:a16="http://schemas.microsoft.com/office/drawing/2014/main" id="{F8E1FAAB-2514-4E57-8F2C-A55F50BB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"/>
          <a:stretch/>
        </p:blipFill>
        <p:spPr>
          <a:xfrm>
            <a:off x="20" y="-2"/>
            <a:ext cx="12191980" cy="6879103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ACEEE7B1-8C3E-43A0-950E-308DF6E90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1" y="1130768"/>
            <a:ext cx="4341543" cy="1978345"/>
          </a:xfrm>
          <a:prstGeom prst="rect">
            <a:avLst/>
          </a:prstGeom>
        </p:spPr>
      </p:pic>
      <p:sp>
        <p:nvSpPr>
          <p:cNvPr id="29" name="Hexagon 28">
            <a:extLst>
              <a:ext uri="{FF2B5EF4-FFF2-40B4-BE49-F238E27FC236}">
                <a16:creationId xmlns:a16="http://schemas.microsoft.com/office/drawing/2014/main" id="{87F7C50C-FFC1-4952-9427-DB5EB1A449B8}"/>
              </a:ext>
            </a:extLst>
          </p:cNvPr>
          <p:cNvSpPr/>
          <p:nvPr/>
        </p:nvSpPr>
        <p:spPr>
          <a:xfrm>
            <a:off x="9397218" y="126609"/>
            <a:ext cx="1463039" cy="1181686"/>
          </a:xfrm>
          <a:prstGeom prst="hexagon">
            <a:avLst>
              <a:gd name="adj" fmla="val 29938"/>
              <a:gd name="vf" fmla="val 115470"/>
            </a:avLst>
          </a:prstGeom>
          <a:solidFill>
            <a:schemeClr val="bg2"/>
          </a:solidFill>
          <a:ln w="22225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D4960A7-1CE4-47F6-81DC-D6B12401A72F}"/>
              </a:ext>
            </a:extLst>
          </p:cNvPr>
          <p:cNvSpPr/>
          <p:nvPr/>
        </p:nvSpPr>
        <p:spPr>
          <a:xfrm>
            <a:off x="10520289" y="3492304"/>
            <a:ext cx="1463039" cy="1181686"/>
          </a:xfrm>
          <a:prstGeom prst="hexagon">
            <a:avLst>
              <a:gd name="adj" fmla="val 27557"/>
              <a:gd name="vf" fmla="val 115470"/>
            </a:avLst>
          </a:prstGeom>
          <a:solidFill>
            <a:schemeClr val="bg2"/>
          </a:solidFill>
          <a:ln w="22225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18AFA7D9-A430-4D51-8A52-4AFFAD37000B}"/>
              </a:ext>
            </a:extLst>
          </p:cNvPr>
          <p:cNvSpPr/>
          <p:nvPr/>
        </p:nvSpPr>
        <p:spPr>
          <a:xfrm>
            <a:off x="10520289" y="5175151"/>
            <a:ext cx="1463039" cy="1181686"/>
          </a:xfrm>
          <a:prstGeom prst="hexagon">
            <a:avLst>
              <a:gd name="adj" fmla="val 29938"/>
              <a:gd name="vf" fmla="val 115470"/>
            </a:avLst>
          </a:prstGeom>
          <a:solidFill>
            <a:schemeClr val="bg2"/>
          </a:solidFill>
          <a:ln w="22225">
            <a:solidFill>
              <a:schemeClr val="accent1">
                <a:lumMod val="5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A51B3054-49EC-4815-9D5B-9DFC6D8A0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69" y="269484"/>
            <a:ext cx="895936" cy="895936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C81C1F59-6842-4FD6-BDFE-564C0C1F9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93" y="3561037"/>
            <a:ext cx="979229" cy="1076076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2385554D-3B18-4301-A003-EA9FFCD9D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448" y="5472801"/>
            <a:ext cx="1164717" cy="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0785DD-B2C1-4163-8A05-C01BBD559D6D}"/>
              </a:ext>
            </a:extLst>
          </p:cNvPr>
          <p:cNvSpPr/>
          <p:nvPr/>
        </p:nvSpPr>
        <p:spPr>
          <a:xfrm>
            <a:off x="1125417" y="858128"/>
            <a:ext cx="3474720" cy="2321170"/>
          </a:xfrm>
          <a:prstGeom prst="roundRect">
            <a:avLst>
              <a:gd name="adj" fmla="val 5177"/>
            </a:avLst>
          </a:prstGeom>
          <a:solidFill>
            <a:srgbClr val="006430"/>
          </a:solidFill>
          <a:ln w="50800" cap="flat">
            <a:solidFill>
              <a:schemeClr val="tx2">
                <a:lumMod val="75000"/>
                <a:alpha val="62000"/>
              </a:schemeClr>
            </a:solidFill>
            <a:bevel/>
          </a:ln>
          <a:effectLst>
            <a:glow rad="1270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14300" h="63500" prst="hardEdge"/>
            <a:bevelB w="158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9A3E08-3CA9-4C2A-8D60-4908764DB978}"/>
              </a:ext>
            </a:extLst>
          </p:cNvPr>
          <p:cNvSpPr/>
          <p:nvPr/>
        </p:nvSpPr>
        <p:spPr>
          <a:xfrm>
            <a:off x="4794741" y="858128"/>
            <a:ext cx="3474720" cy="2321170"/>
          </a:xfrm>
          <a:prstGeom prst="roundRect">
            <a:avLst>
              <a:gd name="adj" fmla="val 5177"/>
            </a:avLst>
          </a:prstGeom>
          <a:solidFill>
            <a:srgbClr val="1B5FA9"/>
          </a:solidFill>
          <a:ln w="50800" cap="flat">
            <a:solidFill>
              <a:schemeClr val="tx2">
                <a:lumMod val="75000"/>
                <a:alpha val="62000"/>
              </a:schemeClr>
            </a:solidFill>
            <a:bevel/>
          </a:ln>
          <a:effectLst>
            <a:glow rad="1270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14300" h="63500" prst="hardEdge"/>
            <a:bevelB w="158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C918D0-04C8-401E-80C4-2BA5D9C5281F}"/>
              </a:ext>
            </a:extLst>
          </p:cNvPr>
          <p:cNvSpPr/>
          <p:nvPr/>
        </p:nvSpPr>
        <p:spPr>
          <a:xfrm>
            <a:off x="8486117" y="858128"/>
            <a:ext cx="3474720" cy="2321170"/>
          </a:xfrm>
          <a:prstGeom prst="roundRect">
            <a:avLst>
              <a:gd name="adj" fmla="val 5177"/>
            </a:avLst>
          </a:prstGeom>
          <a:solidFill>
            <a:srgbClr val="727272"/>
          </a:solidFill>
          <a:ln w="50800" cap="flat">
            <a:solidFill>
              <a:schemeClr val="tx2">
                <a:lumMod val="75000"/>
                <a:alpha val="62000"/>
              </a:schemeClr>
            </a:solidFill>
            <a:bevel/>
          </a:ln>
          <a:effectLst>
            <a:glow rad="1270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14300" h="63500" prst="hardEdge"/>
            <a:bevelB w="158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65271E1-F1E6-4CF1-912F-002DA4F16F88}"/>
              </a:ext>
            </a:extLst>
          </p:cNvPr>
          <p:cNvSpPr/>
          <p:nvPr/>
        </p:nvSpPr>
        <p:spPr>
          <a:xfrm>
            <a:off x="1125417" y="3417604"/>
            <a:ext cx="3474720" cy="3180143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00904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4A2741-3F2C-43F8-9958-58261F911182}"/>
              </a:ext>
            </a:extLst>
          </p:cNvPr>
          <p:cNvSpPr/>
          <p:nvPr/>
        </p:nvSpPr>
        <p:spPr>
          <a:xfrm>
            <a:off x="4794741" y="3411908"/>
            <a:ext cx="3474720" cy="3180143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1D67B8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B372044-7D08-45A1-A5A3-0B55E0FD3A73}"/>
              </a:ext>
            </a:extLst>
          </p:cNvPr>
          <p:cNvSpPr/>
          <p:nvPr/>
        </p:nvSpPr>
        <p:spPr>
          <a:xfrm>
            <a:off x="8514253" y="3411907"/>
            <a:ext cx="3474720" cy="3180143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997E10-0E9C-40BC-A3D8-B07D49A18F1D}"/>
              </a:ext>
            </a:extLst>
          </p:cNvPr>
          <p:cNvSpPr>
            <a:spLocks noChangeAspect="1"/>
          </p:cNvSpPr>
          <p:nvPr/>
        </p:nvSpPr>
        <p:spPr>
          <a:xfrm>
            <a:off x="229416" y="1055080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350A10-C83E-48C3-8D17-5460341F978E}"/>
              </a:ext>
            </a:extLst>
          </p:cNvPr>
          <p:cNvSpPr>
            <a:spLocks noChangeAspect="1"/>
          </p:cNvSpPr>
          <p:nvPr/>
        </p:nvSpPr>
        <p:spPr>
          <a:xfrm>
            <a:off x="232553" y="1635012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0442" y="4849661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5E019C-8D53-4CA6-BABF-B49BBC176A9C}"/>
              </a:ext>
            </a:extLst>
          </p:cNvPr>
          <p:cNvSpPr>
            <a:spLocks noChangeAspect="1"/>
          </p:cNvSpPr>
          <p:nvPr/>
        </p:nvSpPr>
        <p:spPr>
          <a:xfrm>
            <a:off x="240442" y="5442127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aphic 99" descr="Eye with solid fill">
            <a:extLst>
              <a:ext uri="{FF2B5EF4-FFF2-40B4-BE49-F238E27FC236}">
                <a16:creationId xmlns:a16="http://schemas.microsoft.com/office/drawing/2014/main" id="{40AC5C8E-5D3C-4F9A-8809-81CFBE5A0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564" y="3186605"/>
            <a:ext cx="324000" cy="324000"/>
          </a:xfrm>
          <a:prstGeom prst="rect">
            <a:avLst/>
          </a:prstGeom>
        </p:spPr>
      </p:pic>
      <p:pic>
        <p:nvPicPr>
          <p:cNvPr id="106" name="Graphic 105" descr="Barn with solid fill">
            <a:extLst>
              <a:ext uri="{FF2B5EF4-FFF2-40B4-BE49-F238E27FC236}">
                <a16:creationId xmlns:a16="http://schemas.microsoft.com/office/drawing/2014/main" id="{6714929B-0ABC-438C-9269-D4EE55C82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30" y="4353462"/>
            <a:ext cx="324000" cy="324000"/>
          </a:xfrm>
          <a:prstGeom prst="rect">
            <a:avLst/>
          </a:prstGeom>
        </p:spPr>
      </p:pic>
      <p:pic>
        <p:nvPicPr>
          <p:cNvPr id="108" name="Graphic 107" descr="Leaf with solid fill">
            <a:extLst>
              <a:ext uri="{FF2B5EF4-FFF2-40B4-BE49-F238E27FC236}">
                <a16:creationId xmlns:a16="http://schemas.microsoft.com/office/drawing/2014/main" id="{F69816CA-5751-4FFE-932D-8267B140F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903" y="4933260"/>
            <a:ext cx="324000" cy="324000"/>
          </a:xfrm>
          <a:prstGeom prst="rect">
            <a:avLst/>
          </a:prstGeom>
        </p:spPr>
      </p:pic>
      <p:pic>
        <p:nvPicPr>
          <p:cNvPr id="112" name="Graphic 111" descr="Flowchart with solid fill">
            <a:extLst>
              <a:ext uri="{FF2B5EF4-FFF2-40B4-BE49-F238E27FC236}">
                <a16:creationId xmlns:a16="http://schemas.microsoft.com/office/drawing/2014/main" id="{62FB64A0-0946-49E3-9E4F-1A68F1B2F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90" y="5505396"/>
            <a:ext cx="360000" cy="360000"/>
          </a:xfrm>
          <a:prstGeom prst="rect">
            <a:avLst/>
          </a:prstGeom>
        </p:spPr>
      </p:pic>
      <p:pic>
        <p:nvPicPr>
          <p:cNvPr id="114" name="Graphic 113" descr="Filter with solid fill">
            <a:extLst>
              <a:ext uri="{FF2B5EF4-FFF2-40B4-BE49-F238E27FC236}">
                <a16:creationId xmlns:a16="http://schemas.microsoft.com/office/drawing/2014/main" id="{2B79DACD-3BF1-469C-BDC3-BD160ADA9F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496" y="1128705"/>
            <a:ext cx="360000" cy="360000"/>
          </a:xfrm>
          <a:prstGeom prst="rect">
            <a:avLst/>
          </a:prstGeom>
        </p:spPr>
      </p:pic>
      <p:pic>
        <p:nvPicPr>
          <p:cNvPr id="115" name="Graphic 114" descr="Filter with solid fill">
            <a:extLst>
              <a:ext uri="{FF2B5EF4-FFF2-40B4-BE49-F238E27FC236}">
                <a16:creationId xmlns:a16="http://schemas.microsoft.com/office/drawing/2014/main" id="{AF58D102-03FD-4BFF-AFAD-38F2C8F31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356" y="1730830"/>
            <a:ext cx="360000" cy="360000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E24F590-E4B4-476B-A68B-D36DEB9F87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9" y="3795863"/>
            <a:ext cx="197760" cy="288000"/>
          </a:xfrm>
          <a:prstGeom prst="rect">
            <a:avLst/>
          </a:prstGeom>
        </p:spPr>
      </p:pic>
      <p:pic>
        <p:nvPicPr>
          <p:cNvPr id="131" name="Picture 13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7B5DCFC-EB8B-4943-95BE-9B6457646EB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6" t="38644" r="39719" b="41066"/>
          <a:stretch/>
        </p:blipFill>
        <p:spPr>
          <a:xfrm>
            <a:off x="487564" y="1854657"/>
            <a:ext cx="171365" cy="172263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2286BBE-DCEF-4018-84C3-E5810AED0EE9}"/>
              </a:ext>
            </a:extLst>
          </p:cNvPr>
          <p:cNvGrpSpPr/>
          <p:nvPr/>
        </p:nvGrpSpPr>
        <p:grpSpPr>
          <a:xfrm>
            <a:off x="81331" y="3266651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467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997E10-0E9C-40BC-A3D8-B07D49A18F1D}"/>
              </a:ext>
            </a:extLst>
          </p:cNvPr>
          <p:cNvSpPr>
            <a:spLocks noChangeAspect="1"/>
          </p:cNvSpPr>
          <p:nvPr/>
        </p:nvSpPr>
        <p:spPr>
          <a:xfrm>
            <a:off x="229416" y="1055080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350A10-C83E-48C3-8D17-5460341F978E}"/>
              </a:ext>
            </a:extLst>
          </p:cNvPr>
          <p:cNvSpPr>
            <a:spLocks noChangeAspect="1"/>
          </p:cNvSpPr>
          <p:nvPr/>
        </p:nvSpPr>
        <p:spPr>
          <a:xfrm>
            <a:off x="232553" y="1635012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0442" y="4849661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5E019C-8D53-4CA6-BABF-B49BBC176A9C}"/>
              </a:ext>
            </a:extLst>
          </p:cNvPr>
          <p:cNvSpPr>
            <a:spLocks noChangeAspect="1"/>
          </p:cNvSpPr>
          <p:nvPr/>
        </p:nvSpPr>
        <p:spPr>
          <a:xfrm>
            <a:off x="240442" y="5442127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aphic 99" descr="Eye with solid fill">
            <a:extLst>
              <a:ext uri="{FF2B5EF4-FFF2-40B4-BE49-F238E27FC236}">
                <a16:creationId xmlns:a16="http://schemas.microsoft.com/office/drawing/2014/main" id="{40AC5C8E-5D3C-4F9A-8809-81CFBE5A0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564" y="3186605"/>
            <a:ext cx="324000" cy="324000"/>
          </a:xfrm>
          <a:prstGeom prst="rect">
            <a:avLst/>
          </a:prstGeom>
        </p:spPr>
      </p:pic>
      <p:pic>
        <p:nvPicPr>
          <p:cNvPr id="106" name="Graphic 105" descr="Barn with solid fill">
            <a:extLst>
              <a:ext uri="{FF2B5EF4-FFF2-40B4-BE49-F238E27FC236}">
                <a16:creationId xmlns:a16="http://schemas.microsoft.com/office/drawing/2014/main" id="{6714929B-0ABC-438C-9269-D4EE55C82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30" y="4353462"/>
            <a:ext cx="324000" cy="324000"/>
          </a:xfrm>
          <a:prstGeom prst="rect">
            <a:avLst/>
          </a:prstGeom>
        </p:spPr>
      </p:pic>
      <p:pic>
        <p:nvPicPr>
          <p:cNvPr id="108" name="Graphic 107" descr="Leaf with solid fill">
            <a:extLst>
              <a:ext uri="{FF2B5EF4-FFF2-40B4-BE49-F238E27FC236}">
                <a16:creationId xmlns:a16="http://schemas.microsoft.com/office/drawing/2014/main" id="{F69816CA-5751-4FFE-932D-8267B140F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903" y="4933260"/>
            <a:ext cx="324000" cy="324000"/>
          </a:xfrm>
          <a:prstGeom prst="rect">
            <a:avLst/>
          </a:prstGeom>
        </p:spPr>
      </p:pic>
      <p:pic>
        <p:nvPicPr>
          <p:cNvPr id="112" name="Graphic 111" descr="Flowchart with solid fill">
            <a:extLst>
              <a:ext uri="{FF2B5EF4-FFF2-40B4-BE49-F238E27FC236}">
                <a16:creationId xmlns:a16="http://schemas.microsoft.com/office/drawing/2014/main" id="{62FB64A0-0946-49E3-9E4F-1A68F1B2F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90" y="5505396"/>
            <a:ext cx="360000" cy="360000"/>
          </a:xfrm>
          <a:prstGeom prst="rect">
            <a:avLst/>
          </a:prstGeom>
        </p:spPr>
      </p:pic>
      <p:pic>
        <p:nvPicPr>
          <p:cNvPr id="114" name="Graphic 113" descr="Filter with solid fill">
            <a:extLst>
              <a:ext uri="{FF2B5EF4-FFF2-40B4-BE49-F238E27FC236}">
                <a16:creationId xmlns:a16="http://schemas.microsoft.com/office/drawing/2014/main" id="{2B79DACD-3BF1-469C-BDC3-BD160ADA9F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496" y="1128705"/>
            <a:ext cx="360000" cy="360000"/>
          </a:xfrm>
          <a:prstGeom prst="rect">
            <a:avLst/>
          </a:prstGeom>
        </p:spPr>
      </p:pic>
      <p:pic>
        <p:nvPicPr>
          <p:cNvPr id="115" name="Graphic 114" descr="Filter with solid fill">
            <a:extLst>
              <a:ext uri="{FF2B5EF4-FFF2-40B4-BE49-F238E27FC236}">
                <a16:creationId xmlns:a16="http://schemas.microsoft.com/office/drawing/2014/main" id="{AF58D102-03FD-4BFF-AFAD-38F2C8F31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356" y="1730830"/>
            <a:ext cx="360000" cy="360000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pic>
        <p:nvPicPr>
          <p:cNvPr id="131" name="Picture 13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7B5DCFC-EB8B-4943-95BE-9B6457646EB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6" t="38644" r="39719" b="41066"/>
          <a:stretch/>
        </p:blipFill>
        <p:spPr>
          <a:xfrm>
            <a:off x="487564" y="1854657"/>
            <a:ext cx="171365" cy="1722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D53E18-1CC2-4DA8-8432-0E0E3DF69E15}"/>
              </a:ext>
            </a:extLst>
          </p:cNvPr>
          <p:cNvGrpSpPr/>
          <p:nvPr/>
        </p:nvGrpSpPr>
        <p:grpSpPr>
          <a:xfrm>
            <a:off x="81331" y="3850059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EB377F7-E818-4C8E-8268-1A88DA387F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8" y="3796984"/>
            <a:ext cx="197760" cy="288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D607571-2F29-4331-B430-954A3ACF5097}"/>
              </a:ext>
            </a:extLst>
          </p:cNvPr>
          <p:cNvSpPr/>
          <p:nvPr/>
        </p:nvSpPr>
        <p:spPr>
          <a:xfrm>
            <a:off x="1081875" y="4166749"/>
            <a:ext cx="5449554" cy="2662501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55180A4-A38B-46A7-AE8E-3BCCD20B1472}"/>
              </a:ext>
            </a:extLst>
          </p:cNvPr>
          <p:cNvSpPr/>
          <p:nvPr/>
        </p:nvSpPr>
        <p:spPr>
          <a:xfrm>
            <a:off x="6663707" y="4152513"/>
            <a:ext cx="5449554" cy="2662501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EDFE8B0-8751-4152-83ED-1A13EC111D73}"/>
              </a:ext>
            </a:extLst>
          </p:cNvPr>
          <p:cNvSpPr/>
          <p:nvPr/>
        </p:nvSpPr>
        <p:spPr>
          <a:xfrm>
            <a:off x="6663707" y="1055080"/>
            <a:ext cx="5442418" cy="298636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8EDAAC-98B1-4991-973D-A5F963545370}"/>
              </a:ext>
            </a:extLst>
          </p:cNvPr>
          <p:cNvSpPr/>
          <p:nvPr/>
        </p:nvSpPr>
        <p:spPr>
          <a:xfrm>
            <a:off x="1089011" y="1036375"/>
            <a:ext cx="5442418" cy="298636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997E10-0E9C-40BC-A3D8-B07D49A18F1D}"/>
              </a:ext>
            </a:extLst>
          </p:cNvPr>
          <p:cNvSpPr>
            <a:spLocks noChangeAspect="1"/>
          </p:cNvSpPr>
          <p:nvPr/>
        </p:nvSpPr>
        <p:spPr>
          <a:xfrm>
            <a:off x="229416" y="1055080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350A10-C83E-48C3-8D17-5460341F978E}"/>
              </a:ext>
            </a:extLst>
          </p:cNvPr>
          <p:cNvSpPr>
            <a:spLocks noChangeAspect="1"/>
          </p:cNvSpPr>
          <p:nvPr/>
        </p:nvSpPr>
        <p:spPr>
          <a:xfrm>
            <a:off x="232553" y="1635012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0442" y="4849661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5E019C-8D53-4CA6-BABF-B49BBC176A9C}"/>
              </a:ext>
            </a:extLst>
          </p:cNvPr>
          <p:cNvSpPr>
            <a:spLocks noChangeAspect="1"/>
          </p:cNvSpPr>
          <p:nvPr/>
        </p:nvSpPr>
        <p:spPr>
          <a:xfrm>
            <a:off x="240442" y="5442127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aphic 99" descr="Eye with solid fill">
            <a:extLst>
              <a:ext uri="{FF2B5EF4-FFF2-40B4-BE49-F238E27FC236}">
                <a16:creationId xmlns:a16="http://schemas.microsoft.com/office/drawing/2014/main" id="{40AC5C8E-5D3C-4F9A-8809-81CFBE5A0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564" y="3186605"/>
            <a:ext cx="324000" cy="324000"/>
          </a:xfrm>
          <a:prstGeom prst="rect">
            <a:avLst/>
          </a:prstGeom>
        </p:spPr>
      </p:pic>
      <p:pic>
        <p:nvPicPr>
          <p:cNvPr id="106" name="Graphic 105" descr="Barn with solid fill">
            <a:extLst>
              <a:ext uri="{FF2B5EF4-FFF2-40B4-BE49-F238E27FC236}">
                <a16:creationId xmlns:a16="http://schemas.microsoft.com/office/drawing/2014/main" id="{6714929B-0ABC-438C-9269-D4EE55C82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30" y="4353462"/>
            <a:ext cx="324000" cy="324000"/>
          </a:xfrm>
          <a:prstGeom prst="rect">
            <a:avLst/>
          </a:prstGeom>
        </p:spPr>
      </p:pic>
      <p:pic>
        <p:nvPicPr>
          <p:cNvPr id="108" name="Graphic 107" descr="Leaf with solid fill">
            <a:extLst>
              <a:ext uri="{FF2B5EF4-FFF2-40B4-BE49-F238E27FC236}">
                <a16:creationId xmlns:a16="http://schemas.microsoft.com/office/drawing/2014/main" id="{F69816CA-5751-4FFE-932D-8267B140F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903" y="4933260"/>
            <a:ext cx="324000" cy="324000"/>
          </a:xfrm>
          <a:prstGeom prst="rect">
            <a:avLst/>
          </a:prstGeom>
        </p:spPr>
      </p:pic>
      <p:pic>
        <p:nvPicPr>
          <p:cNvPr id="112" name="Graphic 111" descr="Flowchart with solid fill">
            <a:extLst>
              <a:ext uri="{FF2B5EF4-FFF2-40B4-BE49-F238E27FC236}">
                <a16:creationId xmlns:a16="http://schemas.microsoft.com/office/drawing/2014/main" id="{62FB64A0-0946-49E3-9E4F-1A68F1B2F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90" y="5505396"/>
            <a:ext cx="360000" cy="360000"/>
          </a:xfrm>
          <a:prstGeom prst="rect">
            <a:avLst/>
          </a:prstGeom>
        </p:spPr>
      </p:pic>
      <p:pic>
        <p:nvPicPr>
          <p:cNvPr id="114" name="Graphic 113" descr="Filter with solid fill">
            <a:extLst>
              <a:ext uri="{FF2B5EF4-FFF2-40B4-BE49-F238E27FC236}">
                <a16:creationId xmlns:a16="http://schemas.microsoft.com/office/drawing/2014/main" id="{2B79DACD-3BF1-469C-BDC3-BD160ADA9F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496" y="1128705"/>
            <a:ext cx="360000" cy="360000"/>
          </a:xfrm>
          <a:prstGeom prst="rect">
            <a:avLst/>
          </a:prstGeom>
        </p:spPr>
      </p:pic>
      <p:pic>
        <p:nvPicPr>
          <p:cNvPr id="115" name="Graphic 114" descr="Filter with solid fill">
            <a:extLst>
              <a:ext uri="{FF2B5EF4-FFF2-40B4-BE49-F238E27FC236}">
                <a16:creationId xmlns:a16="http://schemas.microsoft.com/office/drawing/2014/main" id="{AF58D102-03FD-4BFF-AFAD-38F2C8F31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356" y="1730830"/>
            <a:ext cx="360000" cy="360000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E24F590-E4B4-476B-A68B-D36DEB9F87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9" y="3795863"/>
            <a:ext cx="197760" cy="288000"/>
          </a:xfrm>
          <a:prstGeom prst="rect">
            <a:avLst/>
          </a:prstGeom>
        </p:spPr>
      </p:pic>
      <p:pic>
        <p:nvPicPr>
          <p:cNvPr id="131" name="Picture 13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7B5DCFC-EB8B-4943-95BE-9B6457646EB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6" t="38644" r="39719" b="41066"/>
          <a:stretch/>
        </p:blipFill>
        <p:spPr>
          <a:xfrm>
            <a:off x="487564" y="1854657"/>
            <a:ext cx="171365" cy="1722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982C54B-CD82-428C-AA3B-3192F40EDB1F}"/>
              </a:ext>
            </a:extLst>
          </p:cNvPr>
          <p:cNvGrpSpPr/>
          <p:nvPr/>
        </p:nvGrpSpPr>
        <p:grpSpPr>
          <a:xfrm>
            <a:off x="81331" y="4450146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39ECA11-D110-470C-8DCD-D1AF3AFF5DCB}"/>
              </a:ext>
            </a:extLst>
          </p:cNvPr>
          <p:cNvSpPr/>
          <p:nvPr/>
        </p:nvSpPr>
        <p:spPr>
          <a:xfrm>
            <a:off x="1030955" y="842595"/>
            <a:ext cx="5442418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7BF8685-0065-44EA-90AA-FD28E56EAE2E}"/>
              </a:ext>
            </a:extLst>
          </p:cNvPr>
          <p:cNvSpPr/>
          <p:nvPr/>
        </p:nvSpPr>
        <p:spPr>
          <a:xfrm>
            <a:off x="6569131" y="842595"/>
            <a:ext cx="2734528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D02352-B83D-4D1A-8429-899C574B05BD}"/>
              </a:ext>
            </a:extLst>
          </p:cNvPr>
          <p:cNvSpPr/>
          <p:nvPr/>
        </p:nvSpPr>
        <p:spPr>
          <a:xfrm>
            <a:off x="9393247" y="842594"/>
            <a:ext cx="2734528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913643-F1DF-44C0-B5CD-3F68185E8A1D}"/>
              </a:ext>
            </a:extLst>
          </p:cNvPr>
          <p:cNvSpPr/>
          <p:nvPr/>
        </p:nvSpPr>
        <p:spPr>
          <a:xfrm>
            <a:off x="1030955" y="3976914"/>
            <a:ext cx="2617884" cy="280195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F2B5C3-25AA-4E6B-84A0-9BACED371A3A}"/>
              </a:ext>
            </a:extLst>
          </p:cNvPr>
          <p:cNvSpPr/>
          <p:nvPr/>
        </p:nvSpPr>
        <p:spPr>
          <a:xfrm>
            <a:off x="9405169" y="3958291"/>
            <a:ext cx="2734528" cy="280195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5CA48E-CBE5-4F7E-A4E8-91C32907339D}"/>
              </a:ext>
            </a:extLst>
          </p:cNvPr>
          <p:cNvSpPr/>
          <p:nvPr/>
        </p:nvSpPr>
        <p:spPr>
          <a:xfrm>
            <a:off x="6574883" y="3972805"/>
            <a:ext cx="2734528" cy="280195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095BD18-0C9D-493A-ACC7-54F4E50F2082}"/>
              </a:ext>
            </a:extLst>
          </p:cNvPr>
          <p:cNvSpPr/>
          <p:nvPr/>
        </p:nvSpPr>
        <p:spPr>
          <a:xfrm>
            <a:off x="3752164" y="3976914"/>
            <a:ext cx="2734528" cy="280195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3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997E10-0E9C-40BC-A3D8-B07D49A18F1D}"/>
              </a:ext>
            </a:extLst>
          </p:cNvPr>
          <p:cNvSpPr>
            <a:spLocks noChangeAspect="1"/>
          </p:cNvSpPr>
          <p:nvPr/>
        </p:nvSpPr>
        <p:spPr>
          <a:xfrm>
            <a:off x="229416" y="1055080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350A10-C83E-48C3-8D17-5460341F978E}"/>
              </a:ext>
            </a:extLst>
          </p:cNvPr>
          <p:cNvSpPr>
            <a:spLocks noChangeAspect="1"/>
          </p:cNvSpPr>
          <p:nvPr/>
        </p:nvSpPr>
        <p:spPr>
          <a:xfrm>
            <a:off x="232553" y="1635012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0442" y="4849661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5E019C-8D53-4CA6-BABF-B49BBC176A9C}"/>
              </a:ext>
            </a:extLst>
          </p:cNvPr>
          <p:cNvSpPr>
            <a:spLocks noChangeAspect="1"/>
          </p:cNvSpPr>
          <p:nvPr/>
        </p:nvSpPr>
        <p:spPr>
          <a:xfrm>
            <a:off x="240442" y="5442127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aphic 99" descr="Eye with solid fill">
            <a:extLst>
              <a:ext uri="{FF2B5EF4-FFF2-40B4-BE49-F238E27FC236}">
                <a16:creationId xmlns:a16="http://schemas.microsoft.com/office/drawing/2014/main" id="{40AC5C8E-5D3C-4F9A-8809-81CFBE5A0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564" y="3186605"/>
            <a:ext cx="324000" cy="324000"/>
          </a:xfrm>
          <a:prstGeom prst="rect">
            <a:avLst/>
          </a:prstGeom>
        </p:spPr>
      </p:pic>
      <p:pic>
        <p:nvPicPr>
          <p:cNvPr id="106" name="Graphic 105" descr="Barn with solid fill">
            <a:extLst>
              <a:ext uri="{FF2B5EF4-FFF2-40B4-BE49-F238E27FC236}">
                <a16:creationId xmlns:a16="http://schemas.microsoft.com/office/drawing/2014/main" id="{6714929B-0ABC-438C-9269-D4EE55C82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30" y="4353462"/>
            <a:ext cx="324000" cy="324000"/>
          </a:xfrm>
          <a:prstGeom prst="rect">
            <a:avLst/>
          </a:prstGeom>
        </p:spPr>
      </p:pic>
      <p:pic>
        <p:nvPicPr>
          <p:cNvPr id="108" name="Graphic 107" descr="Leaf with solid fill">
            <a:extLst>
              <a:ext uri="{FF2B5EF4-FFF2-40B4-BE49-F238E27FC236}">
                <a16:creationId xmlns:a16="http://schemas.microsoft.com/office/drawing/2014/main" id="{F69816CA-5751-4FFE-932D-8267B140F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903" y="4933260"/>
            <a:ext cx="324000" cy="324000"/>
          </a:xfrm>
          <a:prstGeom prst="rect">
            <a:avLst/>
          </a:prstGeom>
        </p:spPr>
      </p:pic>
      <p:pic>
        <p:nvPicPr>
          <p:cNvPr id="112" name="Graphic 111" descr="Flowchart with solid fill">
            <a:extLst>
              <a:ext uri="{FF2B5EF4-FFF2-40B4-BE49-F238E27FC236}">
                <a16:creationId xmlns:a16="http://schemas.microsoft.com/office/drawing/2014/main" id="{62FB64A0-0946-49E3-9E4F-1A68F1B2F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90" y="5505396"/>
            <a:ext cx="360000" cy="360000"/>
          </a:xfrm>
          <a:prstGeom prst="rect">
            <a:avLst/>
          </a:prstGeom>
        </p:spPr>
      </p:pic>
      <p:pic>
        <p:nvPicPr>
          <p:cNvPr id="114" name="Graphic 113" descr="Filter with solid fill">
            <a:extLst>
              <a:ext uri="{FF2B5EF4-FFF2-40B4-BE49-F238E27FC236}">
                <a16:creationId xmlns:a16="http://schemas.microsoft.com/office/drawing/2014/main" id="{2B79DACD-3BF1-469C-BDC3-BD160ADA9F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496" y="1128705"/>
            <a:ext cx="360000" cy="360000"/>
          </a:xfrm>
          <a:prstGeom prst="rect">
            <a:avLst/>
          </a:prstGeom>
        </p:spPr>
      </p:pic>
      <p:pic>
        <p:nvPicPr>
          <p:cNvPr id="115" name="Graphic 114" descr="Filter with solid fill">
            <a:extLst>
              <a:ext uri="{FF2B5EF4-FFF2-40B4-BE49-F238E27FC236}">
                <a16:creationId xmlns:a16="http://schemas.microsoft.com/office/drawing/2014/main" id="{AF58D102-03FD-4BFF-AFAD-38F2C8F31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356" y="1730830"/>
            <a:ext cx="360000" cy="360000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E24F590-E4B4-476B-A68B-D36DEB9F87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9" y="3795863"/>
            <a:ext cx="197760" cy="288000"/>
          </a:xfrm>
          <a:prstGeom prst="rect">
            <a:avLst/>
          </a:prstGeom>
        </p:spPr>
      </p:pic>
      <p:pic>
        <p:nvPicPr>
          <p:cNvPr id="131" name="Picture 13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7B5DCFC-EB8B-4943-95BE-9B6457646EB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6" t="38644" r="39719" b="41066"/>
          <a:stretch/>
        </p:blipFill>
        <p:spPr>
          <a:xfrm>
            <a:off x="487564" y="1854657"/>
            <a:ext cx="171365" cy="1722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023D1C-7C2F-4E3F-8E51-2E4D8BB1F3F8}"/>
              </a:ext>
            </a:extLst>
          </p:cNvPr>
          <p:cNvGrpSpPr/>
          <p:nvPr/>
        </p:nvGrpSpPr>
        <p:grpSpPr>
          <a:xfrm>
            <a:off x="81331" y="5028796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CAAA79-4F68-4FA7-A63E-29AEE25AB036}"/>
              </a:ext>
            </a:extLst>
          </p:cNvPr>
          <p:cNvSpPr/>
          <p:nvPr/>
        </p:nvSpPr>
        <p:spPr>
          <a:xfrm>
            <a:off x="1016440" y="842595"/>
            <a:ext cx="7438460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7FA8BD5-F4C4-4B8E-8ACA-3476D44828DF}"/>
              </a:ext>
            </a:extLst>
          </p:cNvPr>
          <p:cNvSpPr/>
          <p:nvPr/>
        </p:nvSpPr>
        <p:spPr>
          <a:xfrm>
            <a:off x="1011345" y="3825637"/>
            <a:ext cx="3524775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5EFA5E9-7F47-4A81-B1A4-C78084185E5D}"/>
              </a:ext>
            </a:extLst>
          </p:cNvPr>
          <p:cNvSpPr/>
          <p:nvPr/>
        </p:nvSpPr>
        <p:spPr>
          <a:xfrm>
            <a:off x="8585892" y="3827157"/>
            <a:ext cx="3524776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0D65BF0-8CDD-4F27-AF97-0DA4D847899E}"/>
              </a:ext>
            </a:extLst>
          </p:cNvPr>
          <p:cNvSpPr/>
          <p:nvPr/>
        </p:nvSpPr>
        <p:spPr>
          <a:xfrm>
            <a:off x="4652598" y="3825637"/>
            <a:ext cx="3816816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D18776-4EF8-449D-92B7-F51CCB75FB70}"/>
              </a:ext>
            </a:extLst>
          </p:cNvPr>
          <p:cNvSpPr/>
          <p:nvPr/>
        </p:nvSpPr>
        <p:spPr>
          <a:xfrm>
            <a:off x="8585892" y="842595"/>
            <a:ext cx="3524776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8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997E10-0E9C-40BC-A3D8-B07D49A18F1D}"/>
              </a:ext>
            </a:extLst>
          </p:cNvPr>
          <p:cNvSpPr>
            <a:spLocks noChangeAspect="1"/>
          </p:cNvSpPr>
          <p:nvPr/>
        </p:nvSpPr>
        <p:spPr>
          <a:xfrm>
            <a:off x="229416" y="1055080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8350A10-C83E-48C3-8D17-5460341F978E}"/>
              </a:ext>
            </a:extLst>
          </p:cNvPr>
          <p:cNvSpPr>
            <a:spLocks noChangeAspect="1"/>
          </p:cNvSpPr>
          <p:nvPr/>
        </p:nvSpPr>
        <p:spPr>
          <a:xfrm>
            <a:off x="232553" y="1635012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0442" y="4849661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5E019C-8D53-4CA6-BABF-B49BBC176A9C}"/>
              </a:ext>
            </a:extLst>
          </p:cNvPr>
          <p:cNvSpPr>
            <a:spLocks noChangeAspect="1"/>
          </p:cNvSpPr>
          <p:nvPr/>
        </p:nvSpPr>
        <p:spPr>
          <a:xfrm>
            <a:off x="240442" y="5442127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0" name="Graphic 99" descr="Eye with solid fill">
            <a:extLst>
              <a:ext uri="{FF2B5EF4-FFF2-40B4-BE49-F238E27FC236}">
                <a16:creationId xmlns:a16="http://schemas.microsoft.com/office/drawing/2014/main" id="{40AC5C8E-5D3C-4F9A-8809-81CFBE5A0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564" y="3186605"/>
            <a:ext cx="324000" cy="324000"/>
          </a:xfrm>
          <a:prstGeom prst="rect">
            <a:avLst/>
          </a:prstGeom>
        </p:spPr>
      </p:pic>
      <p:pic>
        <p:nvPicPr>
          <p:cNvPr id="106" name="Graphic 105" descr="Barn with solid fill">
            <a:extLst>
              <a:ext uri="{FF2B5EF4-FFF2-40B4-BE49-F238E27FC236}">
                <a16:creationId xmlns:a16="http://schemas.microsoft.com/office/drawing/2014/main" id="{6714929B-0ABC-438C-9269-D4EE55C82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930" y="4353462"/>
            <a:ext cx="324000" cy="324000"/>
          </a:xfrm>
          <a:prstGeom prst="rect">
            <a:avLst/>
          </a:prstGeom>
        </p:spPr>
      </p:pic>
      <p:pic>
        <p:nvPicPr>
          <p:cNvPr id="108" name="Graphic 107" descr="Leaf with solid fill">
            <a:extLst>
              <a:ext uri="{FF2B5EF4-FFF2-40B4-BE49-F238E27FC236}">
                <a16:creationId xmlns:a16="http://schemas.microsoft.com/office/drawing/2014/main" id="{F69816CA-5751-4FFE-932D-8267B140FA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903" y="4933260"/>
            <a:ext cx="324000" cy="324000"/>
          </a:xfrm>
          <a:prstGeom prst="rect">
            <a:avLst/>
          </a:prstGeom>
        </p:spPr>
      </p:pic>
      <p:pic>
        <p:nvPicPr>
          <p:cNvPr id="112" name="Graphic 111" descr="Flowchart with solid fill">
            <a:extLst>
              <a:ext uri="{FF2B5EF4-FFF2-40B4-BE49-F238E27FC236}">
                <a16:creationId xmlns:a16="http://schemas.microsoft.com/office/drawing/2014/main" id="{62FB64A0-0946-49E3-9E4F-1A68F1B2F6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590" y="5505396"/>
            <a:ext cx="360000" cy="360000"/>
          </a:xfrm>
          <a:prstGeom prst="rect">
            <a:avLst/>
          </a:prstGeom>
        </p:spPr>
      </p:pic>
      <p:pic>
        <p:nvPicPr>
          <p:cNvPr id="114" name="Graphic 113" descr="Filter with solid fill">
            <a:extLst>
              <a:ext uri="{FF2B5EF4-FFF2-40B4-BE49-F238E27FC236}">
                <a16:creationId xmlns:a16="http://schemas.microsoft.com/office/drawing/2014/main" id="{2B79DACD-3BF1-469C-BDC3-BD160ADA9F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3496" y="1128705"/>
            <a:ext cx="360000" cy="360000"/>
          </a:xfrm>
          <a:prstGeom prst="rect">
            <a:avLst/>
          </a:prstGeom>
        </p:spPr>
      </p:pic>
      <p:pic>
        <p:nvPicPr>
          <p:cNvPr id="115" name="Graphic 114" descr="Filter with solid fill">
            <a:extLst>
              <a:ext uri="{FF2B5EF4-FFF2-40B4-BE49-F238E27FC236}">
                <a16:creationId xmlns:a16="http://schemas.microsoft.com/office/drawing/2014/main" id="{AF58D102-03FD-4BFF-AFAD-38F2C8F31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356" y="1730830"/>
            <a:ext cx="360000" cy="360000"/>
          </a:xfrm>
          <a:prstGeom prst="rect">
            <a:avLst/>
          </a:prstGeom>
        </p:spPr>
      </p:pic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53457"/>
            <a:ext cx="772275" cy="360000"/>
          </a:xfrm>
          <a:prstGeom prst="rect">
            <a:avLst/>
          </a:prstGeom>
        </p:spPr>
      </p:pic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7E24F590-E4B4-476B-A68B-D36DEB9F87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9" y="3795863"/>
            <a:ext cx="197760" cy="288000"/>
          </a:xfrm>
          <a:prstGeom prst="rect">
            <a:avLst/>
          </a:prstGeom>
        </p:spPr>
      </p:pic>
      <p:pic>
        <p:nvPicPr>
          <p:cNvPr id="131" name="Picture 13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7B5DCFC-EB8B-4943-95BE-9B6457646EB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6" t="38644" r="39719" b="41066"/>
          <a:stretch/>
        </p:blipFill>
        <p:spPr>
          <a:xfrm>
            <a:off x="487564" y="1854657"/>
            <a:ext cx="171365" cy="1722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612FCF8-690D-4814-8C12-53869DED2422}"/>
              </a:ext>
            </a:extLst>
          </p:cNvPr>
          <p:cNvGrpSpPr/>
          <p:nvPr/>
        </p:nvGrpSpPr>
        <p:grpSpPr>
          <a:xfrm>
            <a:off x="81331" y="5631270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12C49F-7995-4666-8C4E-7A8C87FC5DBF}"/>
              </a:ext>
            </a:extLst>
          </p:cNvPr>
          <p:cNvSpPr/>
          <p:nvPr/>
        </p:nvSpPr>
        <p:spPr>
          <a:xfrm>
            <a:off x="987411" y="813566"/>
            <a:ext cx="11140363" cy="6015405"/>
          </a:xfrm>
          <a:prstGeom prst="roundRect">
            <a:avLst>
              <a:gd name="adj" fmla="val 1711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1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376E87-8E32-404E-91FF-FAC8A36B1526}"/>
              </a:ext>
            </a:extLst>
          </p:cNvPr>
          <p:cNvSpPr/>
          <p:nvPr/>
        </p:nvSpPr>
        <p:spPr>
          <a:xfrm>
            <a:off x="3742007" y="0"/>
            <a:ext cx="4979961" cy="6858000"/>
          </a:xfrm>
          <a:prstGeom prst="roundRect">
            <a:avLst>
              <a:gd name="adj" fmla="val 5177"/>
            </a:avLst>
          </a:prstGeom>
          <a:solidFill>
            <a:srgbClr val="727272"/>
          </a:solidFill>
          <a:ln w="50800" cap="flat">
            <a:solidFill>
              <a:schemeClr val="tx2">
                <a:lumMod val="75000"/>
                <a:alpha val="62000"/>
              </a:schemeClr>
            </a:solidFill>
            <a:bevel/>
          </a:ln>
          <a:effectLst>
            <a:glow rad="1270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114300" h="63500" prst="hardEdge"/>
            <a:bevelB w="15875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890D1C-B981-43E6-B811-4E40670F6879}"/>
              </a:ext>
            </a:extLst>
          </p:cNvPr>
          <p:cNvGrpSpPr/>
          <p:nvPr/>
        </p:nvGrpSpPr>
        <p:grpSpPr>
          <a:xfrm>
            <a:off x="229416" y="1055080"/>
            <a:ext cx="502506" cy="504000"/>
            <a:chOff x="229416" y="1055080"/>
            <a:chExt cx="502506" cy="504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999C4F-B4C7-4651-B9A9-BD3EF0AC0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416" y="1055080"/>
              <a:ext cx="502506" cy="50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Graphic 4" descr="Filter with solid fill">
              <a:extLst>
                <a:ext uri="{FF2B5EF4-FFF2-40B4-BE49-F238E27FC236}">
                  <a16:creationId xmlns:a16="http://schemas.microsoft.com/office/drawing/2014/main" id="{6990539C-69A7-48C9-9C5B-7FB0BB6FB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496" y="112870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05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50974E9-0A06-4468-80BC-385363C409F7}"/>
              </a:ext>
            </a:extLst>
          </p:cNvPr>
          <p:cNvSpPr>
            <a:spLocks noChangeAspect="1"/>
          </p:cNvSpPr>
          <p:nvPr/>
        </p:nvSpPr>
        <p:spPr>
          <a:xfrm>
            <a:off x="241964" y="3098300"/>
            <a:ext cx="502506" cy="504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023D1C-7C2F-4E3F-8E51-2E4D8BB1F3F8}"/>
              </a:ext>
            </a:extLst>
          </p:cNvPr>
          <p:cNvGrpSpPr/>
          <p:nvPr/>
        </p:nvGrpSpPr>
        <p:grpSpPr>
          <a:xfrm>
            <a:off x="81331" y="3283122"/>
            <a:ext cx="796482" cy="145256"/>
            <a:chOff x="81331" y="3266651"/>
            <a:chExt cx="796482" cy="145256"/>
          </a:xfrm>
        </p:grpSpPr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6CCF2F30-505F-4D1A-AB9E-4DCAAC61936D}"/>
                </a:ext>
              </a:extLst>
            </p:cNvPr>
            <p:cNvSpPr/>
            <p:nvPr/>
          </p:nvSpPr>
          <p:spPr>
            <a:xfrm rot="5400000">
              <a:off x="60727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CDACF212-8F9F-4EF0-82C2-9C8643CBFCD9}"/>
                </a:ext>
              </a:extLst>
            </p:cNvPr>
            <p:cNvSpPr/>
            <p:nvPr/>
          </p:nvSpPr>
          <p:spPr>
            <a:xfrm rot="16200000">
              <a:off x="753161" y="3287255"/>
              <a:ext cx="145256" cy="104048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CAAA79-4F68-4FA7-A63E-29AEE25AB036}"/>
              </a:ext>
            </a:extLst>
          </p:cNvPr>
          <p:cNvSpPr/>
          <p:nvPr/>
        </p:nvSpPr>
        <p:spPr>
          <a:xfrm>
            <a:off x="1016440" y="842595"/>
            <a:ext cx="6912000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5EFA5E9-7F47-4A81-B1A4-C78084185E5D}"/>
              </a:ext>
            </a:extLst>
          </p:cNvPr>
          <p:cNvSpPr/>
          <p:nvPr/>
        </p:nvSpPr>
        <p:spPr>
          <a:xfrm>
            <a:off x="8049491" y="3827157"/>
            <a:ext cx="4061177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D18776-4EF8-449D-92B7-F51CCB75FB70}"/>
              </a:ext>
            </a:extLst>
          </p:cNvPr>
          <p:cNvSpPr/>
          <p:nvPr/>
        </p:nvSpPr>
        <p:spPr>
          <a:xfrm>
            <a:off x="8049491" y="842595"/>
            <a:ext cx="4061177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E470FB-7239-4C7E-8723-6FC27BEC9B51}"/>
              </a:ext>
            </a:extLst>
          </p:cNvPr>
          <p:cNvSpPr/>
          <p:nvPr/>
        </p:nvSpPr>
        <p:spPr>
          <a:xfrm>
            <a:off x="1041564" y="3827156"/>
            <a:ext cx="6912000" cy="2953269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B3F0F-A6F4-4F46-B217-F8D2B80293EC}"/>
              </a:ext>
            </a:extLst>
          </p:cNvPr>
          <p:cNvSpPr>
            <a:spLocks noChangeAspect="1"/>
          </p:cNvSpPr>
          <p:nvPr/>
        </p:nvSpPr>
        <p:spPr>
          <a:xfrm>
            <a:off x="239611" y="4268693"/>
            <a:ext cx="502506" cy="50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7BF251C-9EEA-4267-B020-7313694E71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7" y="3176805"/>
            <a:ext cx="336680" cy="350708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709FED2-C53F-4A29-8ABA-752A8E9E72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5" y="374615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2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18894BA-9782-4272-8F93-677574D6CA9A}"/>
              </a:ext>
            </a:extLst>
          </p:cNvPr>
          <p:cNvSpPr>
            <a:spLocks/>
          </p:cNvSpPr>
          <p:nvPr/>
        </p:nvSpPr>
        <p:spPr>
          <a:xfrm>
            <a:off x="35197" y="0"/>
            <a:ext cx="90000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B3957D-FA63-4536-8203-D3EE53CE02AC}"/>
              </a:ext>
            </a:extLst>
          </p:cNvPr>
          <p:cNvGrpSpPr/>
          <p:nvPr/>
        </p:nvGrpSpPr>
        <p:grpSpPr>
          <a:xfrm>
            <a:off x="229416" y="2504865"/>
            <a:ext cx="502506" cy="504000"/>
            <a:chOff x="150311" y="2574379"/>
            <a:chExt cx="502506" cy="50400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8B6E5D0-C197-4103-ABD1-13F21075C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311" y="2574379"/>
              <a:ext cx="502506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8" name="Graphic 77" descr="Home with solid fill">
              <a:extLst>
                <a:ext uri="{FF2B5EF4-FFF2-40B4-BE49-F238E27FC236}">
                  <a16:creationId xmlns:a16="http://schemas.microsoft.com/office/drawing/2014/main" id="{E687B155-EF78-4991-A217-F87CB22A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9564" y="2650311"/>
              <a:ext cx="324000" cy="324000"/>
            </a:xfrm>
            <a:prstGeom prst="rect">
              <a:avLst/>
            </a:prstGeom>
          </p:spPr>
        </p:pic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B1C9F8CF-BC97-47A0-B60B-10CCE040EE89}"/>
              </a:ext>
            </a:extLst>
          </p:cNvPr>
          <p:cNvSpPr>
            <a:spLocks noChangeAspect="1"/>
          </p:cNvSpPr>
          <p:nvPr/>
        </p:nvSpPr>
        <p:spPr>
          <a:xfrm>
            <a:off x="229416" y="3097331"/>
            <a:ext cx="502506" cy="50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C10026-9C3C-4B3E-906B-85597125859A}"/>
              </a:ext>
            </a:extLst>
          </p:cNvPr>
          <p:cNvSpPr>
            <a:spLocks noChangeAspect="1"/>
          </p:cNvSpPr>
          <p:nvPr/>
        </p:nvSpPr>
        <p:spPr>
          <a:xfrm>
            <a:off x="229416" y="3677263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388A557-32AD-4C81-95F5-3675B1F07D96}"/>
              </a:ext>
            </a:extLst>
          </p:cNvPr>
          <p:cNvSpPr>
            <a:spLocks noChangeAspect="1"/>
          </p:cNvSpPr>
          <p:nvPr/>
        </p:nvSpPr>
        <p:spPr>
          <a:xfrm>
            <a:off x="229416" y="4269729"/>
            <a:ext cx="502506" cy="504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7" name="Picture 126" descr="Logo&#10;&#10;Description automatically generated">
            <a:extLst>
              <a:ext uri="{FF2B5EF4-FFF2-40B4-BE49-F238E27FC236}">
                <a16:creationId xmlns:a16="http://schemas.microsoft.com/office/drawing/2014/main" id="{0CFF57B1-75E4-4113-9F7B-CBEBD3A9C8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3962" r="2266" b="5643"/>
          <a:stretch/>
        </p:blipFill>
        <p:spPr>
          <a:xfrm>
            <a:off x="84293" y="95022"/>
            <a:ext cx="772275" cy="360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FD45932-8B8F-4000-BE36-E2E55629688E}"/>
              </a:ext>
            </a:extLst>
          </p:cNvPr>
          <p:cNvGrpSpPr/>
          <p:nvPr/>
        </p:nvGrpSpPr>
        <p:grpSpPr>
          <a:xfrm>
            <a:off x="67263" y="3689139"/>
            <a:ext cx="796482" cy="504000"/>
            <a:chOff x="81331" y="3098300"/>
            <a:chExt cx="796482" cy="5040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50974E9-0A06-4468-80BC-385363C40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964" y="3098300"/>
              <a:ext cx="502506" cy="50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587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1023D1C-7C2F-4E3F-8E51-2E4D8BB1F3F8}"/>
                </a:ext>
              </a:extLst>
            </p:cNvPr>
            <p:cNvGrpSpPr/>
            <p:nvPr/>
          </p:nvGrpSpPr>
          <p:grpSpPr>
            <a:xfrm>
              <a:off x="81331" y="3283122"/>
              <a:ext cx="796482" cy="145256"/>
              <a:chOff x="81331" y="3266651"/>
              <a:chExt cx="796482" cy="145256"/>
            </a:xfrm>
          </p:grpSpPr>
          <p:sp>
            <p:nvSpPr>
              <p:cNvPr id="132" name="Isosceles Triangle 131">
                <a:extLst>
                  <a:ext uri="{FF2B5EF4-FFF2-40B4-BE49-F238E27FC236}">
                    <a16:creationId xmlns:a16="http://schemas.microsoft.com/office/drawing/2014/main" id="{6CCF2F30-505F-4D1A-AB9E-4DCAAC61936D}"/>
                  </a:ext>
                </a:extLst>
              </p:cNvPr>
              <p:cNvSpPr/>
              <p:nvPr/>
            </p:nvSpPr>
            <p:spPr>
              <a:xfrm rot="5400000">
                <a:off x="60727" y="3287255"/>
                <a:ext cx="145256" cy="104048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CDACF212-8F9F-4EF0-82C2-9C8643CBFCD9}"/>
                  </a:ext>
                </a:extLst>
              </p:cNvPr>
              <p:cNvSpPr/>
              <p:nvPr/>
            </p:nvSpPr>
            <p:spPr>
              <a:xfrm rot="16200000">
                <a:off x="753161" y="3287255"/>
                <a:ext cx="145256" cy="104048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CAAA79-4F68-4FA7-A63E-29AEE25AB036}"/>
              </a:ext>
            </a:extLst>
          </p:cNvPr>
          <p:cNvSpPr/>
          <p:nvPr/>
        </p:nvSpPr>
        <p:spPr>
          <a:xfrm>
            <a:off x="1016440" y="842595"/>
            <a:ext cx="6912000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5EFA5E9-7F47-4A81-B1A4-C78084185E5D}"/>
              </a:ext>
            </a:extLst>
          </p:cNvPr>
          <p:cNvSpPr/>
          <p:nvPr/>
        </p:nvSpPr>
        <p:spPr>
          <a:xfrm>
            <a:off x="8049491" y="3827157"/>
            <a:ext cx="4061177" cy="2953268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D18776-4EF8-449D-92B7-F51CCB75FB70}"/>
              </a:ext>
            </a:extLst>
          </p:cNvPr>
          <p:cNvSpPr/>
          <p:nvPr/>
        </p:nvSpPr>
        <p:spPr>
          <a:xfrm>
            <a:off x="8049491" y="842595"/>
            <a:ext cx="4061177" cy="2856002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E470FB-7239-4C7E-8723-6FC27BEC9B51}"/>
              </a:ext>
            </a:extLst>
          </p:cNvPr>
          <p:cNvSpPr/>
          <p:nvPr/>
        </p:nvSpPr>
        <p:spPr>
          <a:xfrm>
            <a:off x="1041564" y="3827156"/>
            <a:ext cx="6912000" cy="2953269"/>
          </a:xfrm>
          <a:prstGeom prst="roundRect">
            <a:avLst>
              <a:gd name="adj" fmla="val 2917"/>
            </a:avLst>
          </a:prstGeom>
          <a:solidFill>
            <a:schemeClr val="bg1">
              <a:lumMod val="95000"/>
            </a:schemeClr>
          </a:solidFill>
          <a:ln w="50800" cap="flat">
            <a:solidFill>
              <a:srgbClr val="727272">
                <a:alpha val="62000"/>
              </a:srgbClr>
            </a:solidFill>
            <a:bevel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241300" dist="177800" dir="54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w="88900" h="50800" prst="hardEdge"/>
            <a:bevelB w="1397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1B3F0F-A6F4-4F46-B217-F8D2B80293EC}"/>
              </a:ext>
            </a:extLst>
          </p:cNvPr>
          <p:cNvSpPr>
            <a:spLocks noChangeAspect="1"/>
          </p:cNvSpPr>
          <p:nvPr/>
        </p:nvSpPr>
        <p:spPr>
          <a:xfrm>
            <a:off x="239611" y="4268693"/>
            <a:ext cx="502506" cy="504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1750" h="15875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CE4EF7A-FA15-4BF4-B9C5-389068017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6" y="3161273"/>
            <a:ext cx="361071" cy="376116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2144F4-83D4-4B2E-B6CC-8AA66986F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" y="3753871"/>
            <a:ext cx="362283" cy="3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2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Santos</dc:creator>
  <cp:lastModifiedBy>Rodrigo Santos</cp:lastModifiedBy>
  <cp:revision>1</cp:revision>
  <dcterms:created xsi:type="dcterms:W3CDTF">2022-01-02T13:19:01Z</dcterms:created>
  <dcterms:modified xsi:type="dcterms:W3CDTF">2022-01-31T10:59:11Z</dcterms:modified>
</cp:coreProperties>
</file>