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8" r:id="rId3"/>
    <p:sldId id="304" r:id="rId4"/>
    <p:sldId id="305" r:id="rId5"/>
    <p:sldId id="266" r:id="rId6"/>
    <p:sldId id="302" r:id="rId7"/>
    <p:sldId id="303" r:id="rId8"/>
    <p:sldId id="269" r:id="rId9"/>
    <p:sldId id="276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Livvic" pitchFamily="2" charset="0"/>
      <p:regular r:id="rId16"/>
      <p:bold r:id="rId17"/>
      <p:italic r:id="rId18"/>
      <p:boldItalic r:id="rId19"/>
    </p:embeddedFont>
    <p:embeddedFont>
      <p:font typeface="Lobster Two" panose="02000506000000020003" pitchFamily="2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00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1B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37D62F-AEE0-40C1-AB30-CD472DAD4548}">
  <a:tblStyle styleId="{3837D62F-AEE0-40C1-AB30-CD472DAD45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2DB0EE-28B2-44B8-9CFC-9C9F1922DF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0" y="56"/>
      </p:cViewPr>
      <p:guideLst>
        <p:guide orient="horz" pos="4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e0c96cd4e_3_3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e0c96cd4e_3_3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e0c96cd4e_3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e0c96cd4e_3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6dfe3942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6dfe3942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95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6dfe394226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6dfe394226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24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6dfe39422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6dfe39422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dfe394226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dfe394226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9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dfe394226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dfe394226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76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6dfe394226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6dfe394226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6dfe39422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6dfe39422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75" y="542925"/>
            <a:ext cx="4457700" cy="27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375" y="3442500"/>
            <a:ext cx="22098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086395" y="555527"/>
            <a:ext cx="5057962" cy="4588163"/>
            <a:chOff x="4086395" y="555527"/>
            <a:chExt cx="5057962" cy="4588163"/>
          </a:xfrm>
        </p:grpSpPr>
        <p:sp>
          <p:nvSpPr>
            <p:cNvPr id="12" name="Google Shape;12;p2"/>
            <p:cNvSpPr/>
            <p:nvPr/>
          </p:nvSpPr>
          <p:spPr>
            <a:xfrm>
              <a:off x="4143642" y="658960"/>
              <a:ext cx="5000715" cy="4484731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86395" y="555527"/>
              <a:ext cx="5057960" cy="4588160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7981917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714375" y="2103000"/>
            <a:ext cx="2324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14375" y="2674500"/>
            <a:ext cx="24834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3133537" y="-308699"/>
            <a:ext cx="6010422" cy="5452155"/>
            <a:chOff x="3133537" y="-308699"/>
            <a:chExt cx="6010422" cy="5452155"/>
          </a:xfrm>
        </p:grpSpPr>
        <p:sp>
          <p:nvSpPr>
            <p:cNvPr id="34" name="Google Shape;34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4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>
            <a:off x="7981917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895725" y="1557300"/>
            <a:ext cx="4533900" cy="20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7" y="-10"/>
            <a:ext cx="1302557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63" name="Google Shape;63;p8"/>
          <p:cNvGrpSpPr/>
          <p:nvPr/>
        </p:nvGrpSpPr>
        <p:grpSpPr>
          <a:xfrm flipH="1">
            <a:off x="-362013" y="1076326"/>
            <a:ext cx="6010422" cy="5452155"/>
            <a:chOff x="3166062" y="1034326"/>
            <a:chExt cx="6010422" cy="5452155"/>
          </a:xfrm>
        </p:grpSpPr>
        <p:sp>
          <p:nvSpPr>
            <p:cNvPr id="64" name="Google Shape;64;p8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8"/>
          <p:cNvSpPr/>
          <p:nvPr/>
        </p:nvSpPr>
        <p:spPr>
          <a:xfrm>
            <a:off x="7981930" y="4482693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 flipH="1">
            <a:off x="714375" y="3295081"/>
            <a:ext cx="315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1"/>
          </p:nvPr>
        </p:nvSpPr>
        <p:spPr>
          <a:xfrm>
            <a:off x="714300" y="994925"/>
            <a:ext cx="3800700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10"/>
          <p:cNvGrpSpPr/>
          <p:nvPr/>
        </p:nvGrpSpPr>
        <p:grpSpPr>
          <a:xfrm>
            <a:off x="4047998" y="198340"/>
            <a:ext cx="6781559" cy="6151667"/>
            <a:chOff x="3133537" y="-308699"/>
            <a:chExt cx="6010422" cy="5452155"/>
          </a:xfrm>
        </p:grpSpPr>
        <p:sp>
          <p:nvSpPr>
            <p:cNvPr id="75" name="Google Shape;75;p1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0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10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5505825" y="1337575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5505829" y="1703250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4379921" y="1337575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/>
          </p:nvPr>
        </p:nvSpPr>
        <p:spPr>
          <a:xfrm>
            <a:off x="2406000" y="431775"/>
            <a:ext cx="43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ctrTitle" idx="4"/>
          </p:nvPr>
        </p:nvSpPr>
        <p:spPr>
          <a:xfrm>
            <a:off x="5505825" y="2557625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5505829" y="2923313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4379922" y="2557625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ctrTitle" idx="7"/>
          </p:nvPr>
        </p:nvSpPr>
        <p:spPr>
          <a:xfrm>
            <a:off x="5505825" y="3777700"/>
            <a:ext cx="29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8"/>
          </p:nvPr>
        </p:nvSpPr>
        <p:spPr>
          <a:xfrm>
            <a:off x="5505829" y="4143375"/>
            <a:ext cx="25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9" hasCustomPrompt="1"/>
          </p:nvPr>
        </p:nvSpPr>
        <p:spPr>
          <a:xfrm>
            <a:off x="4379922" y="3777663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3"/>
          <p:cNvGrpSpPr/>
          <p:nvPr/>
        </p:nvGrpSpPr>
        <p:grpSpPr>
          <a:xfrm flipH="1">
            <a:off x="9" y="1376554"/>
            <a:ext cx="4152669" cy="3766956"/>
            <a:chOff x="4972111" y="1359100"/>
            <a:chExt cx="4171859" cy="3784364"/>
          </a:xfrm>
        </p:grpSpPr>
        <p:sp>
          <p:nvSpPr>
            <p:cNvPr id="110" name="Google Shape;110;p13"/>
            <p:cNvSpPr/>
            <p:nvPr/>
          </p:nvSpPr>
          <p:spPr>
            <a:xfrm>
              <a:off x="5019329" y="1444412"/>
              <a:ext cx="4124641" cy="3699052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972111" y="1359100"/>
              <a:ext cx="4171858" cy="3784361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" name="Google Shape;112;p13"/>
          <p:cNvSpPr/>
          <p:nvPr/>
        </p:nvSpPr>
        <p:spPr>
          <a:xfrm rot="10800000" flipH="1">
            <a:off x="7981930" y="-7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3" name="Google Shape;113;p13"/>
          <p:cNvSpPr/>
          <p:nvPr/>
        </p:nvSpPr>
        <p:spPr>
          <a:xfrm flipH="1">
            <a:off x="5" y="4482705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9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ctrTitle"/>
          </p:nvPr>
        </p:nvSpPr>
        <p:spPr>
          <a:xfrm>
            <a:off x="3119003" y="1977624"/>
            <a:ext cx="252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8988" y="1300450"/>
            <a:ext cx="2047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ctrTitle" idx="2"/>
          </p:nvPr>
        </p:nvSpPr>
        <p:spPr>
          <a:xfrm>
            <a:off x="3119004" y="3871099"/>
            <a:ext cx="252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>
            <a:off x="3118988" y="3192425"/>
            <a:ext cx="2047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ctrTitle" idx="4"/>
          </p:nvPr>
        </p:nvSpPr>
        <p:spPr>
          <a:xfrm>
            <a:off x="6054547" y="1977624"/>
            <a:ext cx="252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6054563" y="1300450"/>
            <a:ext cx="2047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ctrTitle" idx="6"/>
          </p:nvPr>
        </p:nvSpPr>
        <p:spPr>
          <a:xfrm>
            <a:off x="6054546" y="3871099"/>
            <a:ext cx="252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7"/>
          </p:nvPr>
        </p:nvSpPr>
        <p:spPr>
          <a:xfrm>
            <a:off x="6054563" y="3192425"/>
            <a:ext cx="2047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8"/>
          </p:nvPr>
        </p:nvSpPr>
        <p:spPr>
          <a:xfrm>
            <a:off x="1667250" y="422250"/>
            <a:ext cx="5809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 flipH="1">
            <a:off x="-1303386" y="1529554"/>
            <a:ext cx="4223523" cy="3831229"/>
            <a:chOff x="3133537" y="-308699"/>
            <a:chExt cx="6010422" cy="5452155"/>
          </a:xfrm>
        </p:grpSpPr>
        <p:sp>
          <p:nvSpPr>
            <p:cNvPr id="147" name="Google Shape;147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9" name="Google Shape;149;p16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0" name="Google Shape;150;p16"/>
          <p:cNvSpPr/>
          <p:nvPr/>
        </p:nvSpPr>
        <p:spPr>
          <a:xfrm>
            <a:off x="798193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ONE_COLUMN_TEXT_1">
    <p:bg>
      <p:bgPr>
        <a:solidFill>
          <a:schemeClr val="l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697350" y="431775"/>
            <a:ext cx="773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714375" y="987391"/>
            <a:ext cx="77322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rtl="0"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5" name="Google Shape;185;p20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9" r:id="rId6"/>
    <p:sldLayoutId id="2147483662" r:id="rId7"/>
    <p:sldLayoutId id="2147483666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5">
          <p15:clr>
            <a:srgbClr val="EA4335"/>
          </p15:clr>
        </p15:guide>
        <p15:guide id="8" pos="40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yUXn-WXDymM?feature=oembed" TargetMode="Externa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ctrTitle"/>
          </p:nvPr>
        </p:nvSpPr>
        <p:spPr>
          <a:xfrm>
            <a:off x="714375" y="542925"/>
            <a:ext cx="4457700" cy="27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DECODOR 			MORSE</a:t>
            </a:r>
            <a:br>
              <a:rPr lang="en" dirty="0"/>
            </a:b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1"/>
          </p:nvPr>
        </p:nvSpPr>
        <p:spPr>
          <a:xfrm>
            <a:off x="691159" y="3442854"/>
            <a:ext cx="2307121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Echipa Enigma: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Moraru R</a:t>
            </a:r>
            <a:r>
              <a:rPr lang="ro-RO" dirty="0"/>
              <a:t>ăzvan-Adrian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Marinescu Claudiu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Kitaigorod</a:t>
            </a:r>
            <a:r>
              <a:rPr lang="ro-RO" dirty="0"/>
              <a:t> Rafael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Hess Armin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" name="Google Shape;1328;p31">
            <a:extLst>
              <a:ext uri="{FF2B5EF4-FFF2-40B4-BE49-F238E27FC236}">
                <a16:creationId xmlns:a16="http://schemas.microsoft.com/office/drawing/2014/main" id="{1B2123A3-3E65-285A-77E5-6B50DC0CF2A7}"/>
              </a:ext>
            </a:extLst>
          </p:cNvPr>
          <p:cNvGrpSpPr/>
          <p:nvPr/>
        </p:nvGrpSpPr>
        <p:grpSpPr>
          <a:xfrm flipH="1">
            <a:off x="5279664" y="1455089"/>
            <a:ext cx="3356694" cy="3294125"/>
            <a:chOff x="285750" y="1504950"/>
            <a:chExt cx="3167234" cy="3282660"/>
          </a:xfrm>
        </p:grpSpPr>
        <p:sp>
          <p:nvSpPr>
            <p:cNvPr id="3" name="Google Shape;1329;p31">
              <a:extLst>
                <a:ext uri="{FF2B5EF4-FFF2-40B4-BE49-F238E27FC236}">
                  <a16:creationId xmlns:a16="http://schemas.microsoft.com/office/drawing/2014/main" id="{9F882311-39E2-DC0D-5236-A0D64412B2ED}"/>
                </a:ext>
              </a:extLst>
            </p:cNvPr>
            <p:cNvSpPr/>
            <p:nvPr/>
          </p:nvSpPr>
          <p:spPr>
            <a:xfrm>
              <a:off x="285750" y="1504950"/>
              <a:ext cx="1966881" cy="2514000"/>
            </a:xfrm>
            <a:custGeom>
              <a:avLst/>
              <a:gdLst/>
              <a:ahLst/>
              <a:cxnLst/>
              <a:rect l="l" t="t" r="r" b="b"/>
              <a:pathLst>
                <a:path w="58573" h="74866" extrusionOk="0">
                  <a:moveTo>
                    <a:pt x="56901" y="1"/>
                  </a:moveTo>
                  <a:cubicBezTo>
                    <a:pt x="56871" y="1"/>
                    <a:pt x="56840" y="31"/>
                    <a:pt x="56810" y="31"/>
                  </a:cubicBezTo>
                  <a:lnTo>
                    <a:pt x="56780" y="31"/>
                  </a:lnTo>
                  <a:lnTo>
                    <a:pt x="56749" y="62"/>
                  </a:lnTo>
                  <a:lnTo>
                    <a:pt x="56688" y="62"/>
                  </a:lnTo>
                  <a:cubicBezTo>
                    <a:pt x="56658" y="92"/>
                    <a:pt x="56597" y="123"/>
                    <a:pt x="56567" y="153"/>
                  </a:cubicBezTo>
                  <a:lnTo>
                    <a:pt x="1003" y="32220"/>
                  </a:lnTo>
                  <a:cubicBezTo>
                    <a:pt x="943" y="32251"/>
                    <a:pt x="882" y="32281"/>
                    <a:pt x="821" y="32342"/>
                  </a:cubicBezTo>
                  <a:cubicBezTo>
                    <a:pt x="791" y="32372"/>
                    <a:pt x="791" y="32372"/>
                    <a:pt x="760" y="32403"/>
                  </a:cubicBezTo>
                  <a:cubicBezTo>
                    <a:pt x="730" y="32433"/>
                    <a:pt x="700" y="32433"/>
                    <a:pt x="669" y="32463"/>
                  </a:cubicBezTo>
                  <a:cubicBezTo>
                    <a:pt x="669" y="32494"/>
                    <a:pt x="639" y="32494"/>
                    <a:pt x="639" y="32524"/>
                  </a:cubicBezTo>
                  <a:lnTo>
                    <a:pt x="608" y="32555"/>
                  </a:lnTo>
                  <a:cubicBezTo>
                    <a:pt x="578" y="32555"/>
                    <a:pt x="578" y="32585"/>
                    <a:pt x="548" y="32585"/>
                  </a:cubicBezTo>
                  <a:cubicBezTo>
                    <a:pt x="548" y="32615"/>
                    <a:pt x="517" y="32646"/>
                    <a:pt x="487" y="32707"/>
                  </a:cubicBezTo>
                  <a:cubicBezTo>
                    <a:pt x="456" y="32707"/>
                    <a:pt x="456" y="32707"/>
                    <a:pt x="456" y="32737"/>
                  </a:cubicBezTo>
                  <a:lnTo>
                    <a:pt x="426" y="32737"/>
                  </a:lnTo>
                  <a:cubicBezTo>
                    <a:pt x="426" y="32767"/>
                    <a:pt x="426" y="32767"/>
                    <a:pt x="426" y="32798"/>
                  </a:cubicBezTo>
                  <a:cubicBezTo>
                    <a:pt x="396" y="32828"/>
                    <a:pt x="365" y="32828"/>
                    <a:pt x="365" y="32859"/>
                  </a:cubicBezTo>
                  <a:cubicBezTo>
                    <a:pt x="335" y="32889"/>
                    <a:pt x="304" y="32919"/>
                    <a:pt x="304" y="32950"/>
                  </a:cubicBezTo>
                  <a:cubicBezTo>
                    <a:pt x="304" y="32980"/>
                    <a:pt x="304" y="32980"/>
                    <a:pt x="304" y="32980"/>
                  </a:cubicBezTo>
                  <a:cubicBezTo>
                    <a:pt x="274" y="32980"/>
                    <a:pt x="274" y="33011"/>
                    <a:pt x="244" y="33041"/>
                  </a:cubicBezTo>
                  <a:cubicBezTo>
                    <a:pt x="244" y="33071"/>
                    <a:pt x="213" y="33102"/>
                    <a:pt x="213" y="33132"/>
                  </a:cubicBezTo>
                  <a:cubicBezTo>
                    <a:pt x="183" y="33163"/>
                    <a:pt x="183" y="33193"/>
                    <a:pt x="183" y="33193"/>
                  </a:cubicBezTo>
                  <a:cubicBezTo>
                    <a:pt x="183" y="33193"/>
                    <a:pt x="183" y="33223"/>
                    <a:pt x="183" y="33223"/>
                  </a:cubicBezTo>
                  <a:cubicBezTo>
                    <a:pt x="152" y="33254"/>
                    <a:pt x="152" y="33284"/>
                    <a:pt x="122" y="33314"/>
                  </a:cubicBezTo>
                  <a:cubicBezTo>
                    <a:pt x="122" y="33345"/>
                    <a:pt x="122" y="33375"/>
                    <a:pt x="92" y="33406"/>
                  </a:cubicBezTo>
                  <a:cubicBezTo>
                    <a:pt x="92" y="33406"/>
                    <a:pt x="92" y="33436"/>
                    <a:pt x="92" y="33436"/>
                  </a:cubicBezTo>
                  <a:cubicBezTo>
                    <a:pt x="92" y="33466"/>
                    <a:pt x="92" y="33466"/>
                    <a:pt x="61" y="33466"/>
                  </a:cubicBezTo>
                  <a:lnTo>
                    <a:pt x="61" y="33497"/>
                  </a:lnTo>
                  <a:cubicBezTo>
                    <a:pt x="61" y="33527"/>
                    <a:pt x="31" y="33588"/>
                    <a:pt x="31" y="33618"/>
                  </a:cubicBezTo>
                  <a:cubicBezTo>
                    <a:pt x="31" y="33649"/>
                    <a:pt x="31" y="33679"/>
                    <a:pt x="31" y="33679"/>
                  </a:cubicBezTo>
                  <a:cubicBezTo>
                    <a:pt x="31" y="33710"/>
                    <a:pt x="31" y="33710"/>
                    <a:pt x="31" y="33740"/>
                  </a:cubicBezTo>
                  <a:cubicBezTo>
                    <a:pt x="31" y="33740"/>
                    <a:pt x="0" y="33740"/>
                    <a:pt x="0" y="33770"/>
                  </a:cubicBezTo>
                  <a:cubicBezTo>
                    <a:pt x="0" y="33831"/>
                    <a:pt x="0" y="33892"/>
                    <a:pt x="0" y="33953"/>
                  </a:cubicBezTo>
                  <a:lnTo>
                    <a:pt x="92" y="73467"/>
                  </a:lnTo>
                  <a:cubicBezTo>
                    <a:pt x="92" y="73801"/>
                    <a:pt x="213" y="74014"/>
                    <a:pt x="396" y="74105"/>
                  </a:cubicBezTo>
                  <a:lnTo>
                    <a:pt x="1672" y="74865"/>
                  </a:lnTo>
                  <a:cubicBezTo>
                    <a:pt x="1490" y="74744"/>
                    <a:pt x="1399" y="74531"/>
                    <a:pt x="1399" y="74227"/>
                  </a:cubicBezTo>
                  <a:lnTo>
                    <a:pt x="1277" y="34713"/>
                  </a:lnTo>
                  <a:cubicBezTo>
                    <a:pt x="1277" y="34622"/>
                    <a:pt x="1277" y="34561"/>
                    <a:pt x="1307" y="34470"/>
                  </a:cubicBezTo>
                  <a:cubicBezTo>
                    <a:pt x="1307" y="34470"/>
                    <a:pt x="1307" y="34439"/>
                    <a:pt x="1307" y="34439"/>
                  </a:cubicBezTo>
                  <a:cubicBezTo>
                    <a:pt x="1307" y="34378"/>
                    <a:pt x="1338" y="34287"/>
                    <a:pt x="1368" y="34226"/>
                  </a:cubicBezTo>
                  <a:cubicBezTo>
                    <a:pt x="1368" y="34196"/>
                    <a:pt x="1368" y="34196"/>
                    <a:pt x="1368" y="34196"/>
                  </a:cubicBezTo>
                  <a:cubicBezTo>
                    <a:pt x="1399" y="34105"/>
                    <a:pt x="1429" y="34044"/>
                    <a:pt x="1459" y="33953"/>
                  </a:cubicBezTo>
                  <a:cubicBezTo>
                    <a:pt x="1490" y="33862"/>
                    <a:pt x="1520" y="33801"/>
                    <a:pt x="1581" y="33710"/>
                  </a:cubicBezTo>
                  <a:cubicBezTo>
                    <a:pt x="1611" y="33649"/>
                    <a:pt x="1672" y="33558"/>
                    <a:pt x="1733" y="33497"/>
                  </a:cubicBezTo>
                  <a:cubicBezTo>
                    <a:pt x="1733" y="33497"/>
                    <a:pt x="1733" y="33497"/>
                    <a:pt x="1733" y="33466"/>
                  </a:cubicBezTo>
                  <a:cubicBezTo>
                    <a:pt x="1794" y="33406"/>
                    <a:pt x="1824" y="33345"/>
                    <a:pt x="1885" y="33284"/>
                  </a:cubicBezTo>
                  <a:lnTo>
                    <a:pt x="1915" y="33254"/>
                  </a:lnTo>
                  <a:cubicBezTo>
                    <a:pt x="1946" y="33223"/>
                    <a:pt x="2007" y="33193"/>
                    <a:pt x="2037" y="33132"/>
                  </a:cubicBezTo>
                  <a:cubicBezTo>
                    <a:pt x="2067" y="33132"/>
                    <a:pt x="2098" y="33102"/>
                    <a:pt x="2098" y="33102"/>
                  </a:cubicBezTo>
                  <a:cubicBezTo>
                    <a:pt x="2159" y="33041"/>
                    <a:pt x="2219" y="33011"/>
                    <a:pt x="2280" y="32950"/>
                  </a:cubicBezTo>
                  <a:lnTo>
                    <a:pt x="57843" y="882"/>
                  </a:lnTo>
                  <a:cubicBezTo>
                    <a:pt x="57904" y="852"/>
                    <a:pt x="57965" y="822"/>
                    <a:pt x="58026" y="791"/>
                  </a:cubicBezTo>
                  <a:lnTo>
                    <a:pt x="58056" y="791"/>
                  </a:lnTo>
                  <a:cubicBezTo>
                    <a:pt x="58117" y="761"/>
                    <a:pt x="58178" y="761"/>
                    <a:pt x="58239" y="761"/>
                  </a:cubicBezTo>
                  <a:cubicBezTo>
                    <a:pt x="58269" y="746"/>
                    <a:pt x="58299" y="738"/>
                    <a:pt x="58330" y="738"/>
                  </a:cubicBezTo>
                  <a:cubicBezTo>
                    <a:pt x="58360" y="738"/>
                    <a:pt x="58391" y="746"/>
                    <a:pt x="58421" y="761"/>
                  </a:cubicBezTo>
                  <a:cubicBezTo>
                    <a:pt x="58482" y="761"/>
                    <a:pt x="58512" y="791"/>
                    <a:pt x="58573" y="822"/>
                  </a:cubicBezTo>
                  <a:lnTo>
                    <a:pt x="57266" y="62"/>
                  </a:lnTo>
                  <a:cubicBezTo>
                    <a:pt x="57266" y="62"/>
                    <a:pt x="57236" y="31"/>
                    <a:pt x="57236" y="31"/>
                  </a:cubicBezTo>
                  <a:lnTo>
                    <a:pt x="57175" y="31"/>
                  </a:lnTo>
                  <a:cubicBezTo>
                    <a:pt x="57144" y="1"/>
                    <a:pt x="57144" y="1"/>
                    <a:pt x="5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330;p31">
              <a:extLst>
                <a:ext uri="{FF2B5EF4-FFF2-40B4-BE49-F238E27FC236}">
                  <a16:creationId xmlns:a16="http://schemas.microsoft.com/office/drawing/2014/main" id="{CD717BC6-7980-5D97-3FDC-BBD6BA24D70C}"/>
                </a:ext>
              </a:extLst>
            </p:cNvPr>
            <p:cNvSpPr/>
            <p:nvPr/>
          </p:nvSpPr>
          <p:spPr>
            <a:xfrm>
              <a:off x="328633" y="1529733"/>
              <a:ext cx="1937297" cy="2491166"/>
            </a:xfrm>
            <a:custGeom>
              <a:avLst/>
              <a:gdLst/>
              <a:ahLst/>
              <a:cxnLst/>
              <a:rect l="l" t="t" r="r" b="b"/>
              <a:pathLst>
                <a:path w="57692" h="74186" extrusionOk="0">
                  <a:moveTo>
                    <a:pt x="57013" y="1"/>
                  </a:moveTo>
                  <a:cubicBezTo>
                    <a:pt x="56878" y="1"/>
                    <a:pt x="56726" y="47"/>
                    <a:pt x="56566" y="144"/>
                  </a:cubicBezTo>
                  <a:lnTo>
                    <a:pt x="1003" y="32212"/>
                  </a:lnTo>
                  <a:cubicBezTo>
                    <a:pt x="456" y="32546"/>
                    <a:pt x="0" y="33306"/>
                    <a:pt x="0" y="33975"/>
                  </a:cubicBezTo>
                  <a:lnTo>
                    <a:pt x="122" y="73459"/>
                  </a:lnTo>
                  <a:cubicBezTo>
                    <a:pt x="122" y="73926"/>
                    <a:pt x="344" y="74185"/>
                    <a:pt x="665" y="74185"/>
                  </a:cubicBezTo>
                  <a:cubicBezTo>
                    <a:pt x="803" y="74185"/>
                    <a:pt x="960" y="74137"/>
                    <a:pt x="1125" y="74036"/>
                  </a:cubicBezTo>
                  <a:lnTo>
                    <a:pt x="56688" y="41969"/>
                  </a:lnTo>
                  <a:cubicBezTo>
                    <a:pt x="57235" y="41665"/>
                    <a:pt x="57691" y="40874"/>
                    <a:pt x="57691" y="40236"/>
                  </a:cubicBezTo>
                  <a:lnTo>
                    <a:pt x="57570" y="722"/>
                  </a:lnTo>
                  <a:cubicBezTo>
                    <a:pt x="57570" y="270"/>
                    <a:pt x="57341" y="1"/>
                    <a:pt x="5701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331;p31">
              <a:extLst>
                <a:ext uri="{FF2B5EF4-FFF2-40B4-BE49-F238E27FC236}">
                  <a16:creationId xmlns:a16="http://schemas.microsoft.com/office/drawing/2014/main" id="{5C5B7B11-F835-0A93-2243-182BABC0B639}"/>
                </a:ext>
              </a:extLst>
            </p:cNvPr>
            <p:cNvSpPr/>
            <p:nvPr/>
          </p:nvSpPr>
          <p:spPr>
            <a:xfrm>
              <a:off x="339849" y="3633163"/>
              <a:ext cx="3109038" cy="1154447"/>
            </a:xfrm>
            <a:custGeom>
              <a:avLst/>
              <a:gdLst/>
              <a:ahLst/>
              <a:cxnLst/>
              <a:rect l="l" t="t" r="r" b="b"/>
              <a:pathLst>
                <a:path w="92586" h="34379" extrusionOk="0">
                  <a:moveTo>
                    <a:pt x="92555" y="1"/>
                  </a:moveTo>
                  <a:cubicBezTo>
                    <a:pt x="92555" y="213"/>
                    <a:pt x="92434" y="426"/>
                    <a:pt x="92130" y="578"/>
                  </a:cubicBezTo>
                  <a:lnTo>
                    <a:pt x="36597" y="32646"/>
                  </a:lnTo>
                  <a:cubicBezTo>
                    <a:pt x="36536" y="32676"/>
                    <a:pt x="36445" y="32706"/>
                    <a:pt x="36384" y="32737"/>
                  </a:cubicBezTo>
                  <a:lnTo>
                    <a:pt x="36354" y="32767"/>
                  </a:lnTo>
                  <a:cubicBezTo>
                    <a:pt x="36293" y="32798"/>
                    <a:pt x="36202" y="32798"/>
                    <a:pt x="36141" y="32828"/>
                  </a:cubicBezTo>
                  <a:lnTo>
                    <a:pt x="36110" y="32828"/>
                  </a:lnTo>
                  <a:cubicBezTo>
                    <a:pt x="36019" y="32858"/>
                    <a:pt x="35959" y="32858"/>
                    <a:pt x="35867" y="32858"/>
                  </a:cubicBezTo>
                  <a:cubicBezTo>
                    <a:pt x="35867" y="32858"/>
                    <a:pt x="35867" y="32889"/>
                    <a:pt x="35837" y="32889"/>
                  </a:cubicBezTo>
                  <a:lnTo>
                    <a:pt x="35563" y="32889"/>
                  </a:lnTo>
                  <a:cubicBezTo>
                    <a:pt x="35503" y="32889"/>
                    <a:pt x="35411" y="32889"/>
                    <a:pt x="35320" y="32858"/>
                  </a:cubicBezTo>
                  <a:lnTo>
                    <a:pt x="35290" y="32858"/>
                  </a:lnTo>
                  <a:cubicBezTo>
                    <a:pt x="35229" y="32858"/>
                    <a:pt x="35168" y="32858"/>
                    <a:pt x="35107" y="32828"/>
                  </a:cubicBezTo>
                  <a:cubicBezTo>
                    <a:pt x="35077" y="32828"/>
                    <a:pt x="35016" y="32798"/>
                    <a:pt x="34955" y="32798"/>
                  </a:cubicBezTo>
                  <a:cubicBezTo>
                    <a:pt x="34925" y="32798"/>
                    <a:pt x="34895" y="32767"/>
                    <a:pt x="34864" y="32767"/>
                  </a:cubicBezTo>
                  <a:cubicBezTo>
                    <a:pt x="34773" y="32737"/>
                    <a:pt x="34682" y="32706"/>
                    <a:pt x="34591" y="32646"/>
                  </a:cubicBezTo>
                  <a:lnTo>
                    <a:pt x="426" y="12797"/>
                  </a:lnTo>
                  <a:cubicBezTo>
                    <a:pt x="396" y="12767"/>
                    <a:pt x="365" y="12736"/>
                    <a:pt x="335" y="12736"/>
                  </a:cubicBezTo>
                  <a:cubicBezTo>
                    <a:pt x="304" y="12706"/>
                    <a:pt x="274" y="12676"/>
                    <a:pt x="244" y="12645"/>
                  </a:cubicBezTo>
                  <a:cubicBezTo>
                    <a:pt x="183" y="12615"/>
                    <a:pt x="152" y="12584"/>
                    <a:pt x="122" y="12524"/>
                  </a:cubicBezTo>
                  <a:cubicBezTo>
                    <a:pt x="122" y="12524"/>
                    <a:pt x="92" y="12524"/>
                    <a:pt x="92" y="12493"/>
                  </a:cubicBezTo>
                  <a:cubicBezTo>
                    <a:pt x="61" y="12463"/>
                    <a:pt x="61" y="12433"/>
                    <a:pt x="31" y="12372"/>
                  </a:cubicBezTo>
                  <a:cubicBezTo>
                    <a:pt x="0" y="12311"/>
                    <a:pt x="0" y="12250"/>
                    <a:pt x="0" y="12220"/>
                  </a:cubicBezTo>
                  <a:lnTo>
                    <a:pt x="0" y="13709"/>
                  </a:lnTo>
                  <a:cubicBezTo>
                    <a:pt x="0" y="13740"/>
                    <a:pt x="0" y="13770"/>
                    <a:pt x="31" y="13800"/>
                  </a:cubicBezTo>
                  <a:cubicBezTo>
                    <a:pt x="31" y="13800"/>
                    <a:pt x="31" y="13831"/>
                    <a:pt x="31" y="13831"/>
                  </a:cubicBezTo>
                  <a:cubicBezTo>
                    <a:pt x="31" y="13861"/>
                    <a:pt x="31" y="13861"/>
                    <a:pt x="31" y="13861"/>
                  </a:cubicBezTo>
                  <a:cubicBezTo>
                    <a:pt x="61" y="13891"/>
                    <a:pt x="61" y="13922"/>
                    <a:pt x="92" y="13952"/>
                  </a:cubicBezTo>
                  <a:cubicBezTo>
                    <a:pt x="92" y="13952"/>
                    <a:pt x="92" y="13983"/>
                    <a:pt x="92" y="13983"/>
                  </a:cubicBezTo>
                  <a:cubicBezTo>
                    <a:pt x="122" y="13983"/>
                    <a:pt x="122" y="14013"/>
                    <a:pt x="122" y="14013"/>
                  </a:cubicBezTo>
                  <a:cubicBezTo>
                    <a:pt x="122" y="14013"/>
                    <a:pt x="122" y="14013"/>
                    <a:pt x="122" y="14043"/>
                  </a:cubicBezTo>
                  <a:cubicBezTo>
                    <a:pt x="152" y="14074"/>
                    <a:pt x="183" y="14104"/>
                    <a:pt x="213" y="14135"/>
                  </a:cubicBezTo>
                  <a:lnTo>
                    <a:pt x="244" y="14135"/>
                  </a:lnTo>
                  <a:cubicBezTo>
                    <a:pt x="274" y="14165"/>
                    <a:pt x="304" y="14195"/>
                    <a:pt x="335" y="14226"/>
                  </a:cubicBezTo>
                  <a:cubicBezTo>
                    <a:pt x="365" y="14226"/>
                    <a:pt x="365" y="14256"/>
                    <a:pt x="396" y="14256"/>
                  </a:cubicBezTo>
                  <a:cubicBezTo>
                    <a:pt x="426" y="14256"/>
                    <a:pt x="426" y="14287"/>
                    <a:pt x="426" y="14287"/>
                  </a:cubicBezTo>
                  <a:lnTo>
                    <a:pt x="34591" y="34135"/>
                  </a:lnTo>
                  <a:cubicBezTo>
                    <a:pt x="34682" y="34165"/>
                    <a:pt x="34773" y="34226"/>
                    <a:pt x="34864" y="34257"/>
                  </a:cubicBezTo>
                  <a:lnTo>
                    <a:pt x="34895" y="34257"/>
                  </a:lnTo>
                  <a:cubicBezTo>
                    <a:pt x="34925" y="34287"/>
                    <a:pt x="34955" y="34287"/>
                    <a:pt x="34986" y="34287"/>
                  </a:cubicBezTo>
                  <a:cubicBezTo>
                    <a:pt x="35016" y="34287"/>
                    <a:pt x="35077" y="34317"/>
                    <a:pt x="35107" y="34317"/>
                  </a:cubicBezTo>
                  <a:lnTo>
                    <a:pt x="35168" y="34317"/>
                  </a:lnTo>
                  <a:cubicBezTo>
                    <a:pt x="35229" y="34348"/>
                    <a:pt x="35259" y="34348"/>
                    <a:pt x="35290" y="34348"/>
                  </a:cubicBezTo>
                  <a:lnTo>
                    <a:pt x="35351" y="34348"/>
                  </a:lnTo>
                  <a:lnTo>
                    <a:pt x="35503" y="34378"/>
                  </a:lnTo>
                  <a:lnTo>
                    <a:pt x="35655" y="34378"/>
                  </a:lnTo>
                  <a:cubicBezTo>
                    <a:pt x="35715" y="34378"/>
                    <a:pt x="35746" y="34378"/>
                    <a:pt x="35807" y="34348"/>
                  </a:cubicBezTo>
                  <a:lnTo>
                    <a:pt x="35928" y="34348"/>
                  </a:lnTo>
                  <a:cubicBezTo>
                    <a:pt x="35989" y="34348"/>
                    <a:pt x="36050" y="34317"/>
                    <a:pt x="36080" y="34317"/>
                  </a:cubicBezTo>
                  <a:lnTo>
                    <a:pt x="36110" y="34317"/>
                  </a:lnTo>
                  <a:cubicBezTo>
                    <a:pt x="36141" y="34317"/>
                    <a:pt x="36141" y="34317"/>
                    <a:pt x="36171" y="34287"/>
                  </a:cubicBezTo>
                  <a:lnTo>
                    <a:pt x="36232" y="34287"/>
                  </a:lnTo>
                  <a:cubicBezTo>
                    <a:pt x="36262" y="34257"/>
                    <a:pt x="36323" y="34257"/>
                    <a:pt x="36354" y="34226"/>
                  </a:cubicBezTo>
                  <a:lnTo>
                    <a:pt x="36414" y="34226"/>
                  </a:lnTo>
                  <a:cubicBezTo>
                    <a:pt x="36475" y="34196"/>
                    <a:pt x="36536" y="34165"/>
                    <a:pt x="36597" y="34135"/>
                  </a:cubicBezTo>
                  <a:lnTo>
                    <a:pt x="92160" y="2068"/>
                  </a:lnTo>
                  <a:cubicBezTo>
                    <a:pt x="92434" y="1885"/>
                    <a:pt x="92586" y="1672"/>
                    <a:pt x="92586" y="1460"/>
                  </a:cubicBezTo>
                  <a:lnTo>
                    <a:pt x="92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32;p31">
              <a:extLst>
                <a:ext uri="{FF2B5EF4-FFF2-40B4-BE49-F238E27FC236}">
                  <a16:creationId xmlns:a16="http://schemas.microsoft.com/office/drawing/2014/main" id="{C783C3AF-9BF1-C85F-C2B4-64E3B849384D}"/>
                </a:ext>
              </a:extLst>
            </p:cNvPr>
            <p:cNvSpPr/>
            <p:nvPr/>
          </p:nvSpPr>
          <p:spPr>
            <a:xfrm>
              <a:off x="334745" y="2936016"/>
              <a:ext cx="3118239" cy="1804589"/>
            </a:xfrm>
            <a:custGeom>
              <a:avLst/>
              <a:gdLst/>
              <a:ahLst/>
              <a:cxnLst/>
              <a:rect l="l" t="t" r="r" b="b"/>
              <a:pathLst>
                <a:path w="92860" h="53740" extrusionOk="0">
                  <a:moveTo>
                    <a:pt x="578" y="32402"/>
                  </a:moveTo>
                  <a:cubicBezTo>
                    <a:pt x="31" y="32706"/>
                    <a:pt x="0" y="33223"/>
                    <a:pt x="578" y="33557"/>
                  </a:cubicBezTo>
                  <a:lnTo>
                    <a:pt x="34712" y="53406"/>
                  </a:lnTo>
                  <a:cubicBezTo>
                    <a:pt x="35290" y="53740"/>
                    <a:pt x="36171" y="53740"/>
                    <a:pt x="36749" y="53406"/>
                  </a:cubicBezTo>
                  <a:lnTo>
                    <a:pt x="92282" y="21338"/>
                  </a:lnTo>
                  <a:cubicBezTo>
                    <a:pt x="92859" y="21004"/>
                    <a:pt x="92859" y="20487"/>
                    <a:pt x="92282" y="20183"/>
                  </a:cubicBezTo>
                  <a:lnTo>
                    <a:pt x="58147" y="304"/>
                  </a:lnTo>
                  <a:cubicBezTo>
                    <a:pt x="57570" y="1"/>
                    <a:pt x="56688" y="1"/>
                    <a:pt x="56111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333;p31">
              <a:extLst>
                <a:ext uri="{FF2B5EF4-FFF2-40B4-BE49-F238E27FC236}">
                  <a16:creationId xmlns:a16="http://schemas.microsoft.com/office/drawing/2014/main" id="{952C1F39-18FC-702D-5196-91F0AABDB894}"/>
                </a:ext>
              </a:extLst>
            </p:cNvPr>
            <p:cNvSpPr/>
            <p:nvPr/>
          </p:nvSpPr>
          <p:spPr>
            <a:xfrm>
              <a:off x="912475" y="3924078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51"/>
                    <a:pt x="0" y="1642"/>
                    <a:pt x="244" y="1794"/>
                  </a:cubicBezTo>
                  <a:cubicBezTo>
                    <a:pt x="912" y="2189"/>
                    <a:pt x="1581" y="2584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83" y="2736"/>
                    <a:pt x="3617" y="2523"/>
                    <a:pt x="3982" y="2311"/>
                  </a:cubicBezTo>
                  <a:cubicBezTo>
                    <a:pt x="4347" y="2128"/>
                    <a:pt x="4681" y="1915"/>
                    <a:pt x="5046" y="1703"/>
                  </a:cubicBezTo>
                  <a:cubicBezTo>
                    <a:pt x="5289" y="1551"/>
                    <a:pt x="5320" y="1429"/>
                    <a:pt x="5076" y="1307"/>
                  </a:cubicBezTo>
                  <a:cubicBezTo>
                    <a:pt x="4408" y="912"/>
                    <a:pt x="3769" y="548"/>
                    <a:pt x="3101" y="152"/>
                  </a:cubicBezTo>
                  <a:cubicBezTo>
                    <a:pt x="2858" y="0"/>
                    <a:pt x="2645" y="0"/>
                    <a:pt x="2371" y="183"/>
                  </a:cubicBezTo>
                  <a:cubicBezTo>
                    <a:pt x="2006" y="365"/>
                    <a:pt x="1672" y="578"/>
                    <a:pt x="1338" y="760"/>
                  </a:cubicBezTo>
                  <a:cubicBezTo>
                    <a:pt x="973" y="973"/>
                    <a:pt x="608" y="1186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334;p31">
              <a:extLst>
                <a:ext uri="{FF2B5EF4-FFF2-40B4-BE49-F238E27FC236}">
                  <a16:creationId xmlns:a16="http://schemas.microsoft.com/office/drawing/2014/main" id="{6A544CC8-32BE-B2C3-7C1A-6D663FBBF462}"/>
                </a:ext>
              </a:extLst>
            </p:cNvPr>
            <p:cNvSpPr/>
            <p:nvPr/>
          </p:nvSpPr>
          <p:spPr>
            <a:xfrm>
              <a:off x="953310" y="402411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20"/>
                    <a:pt x="0" y="1642"/>
                    <a:pt x="243" y="1794"/>
                  </a:cubicBezTo>
                  <a:cubicBezTo>
                    <a:pt x="882" y="2158"/>
                    <a:pt x="1550" y="2553"/>
                    <a:pt x="2189" y="2918"/>
                  </a:cubicBezTo>
                  <a:cubicBezTo>
                    <a:pt x="2462" y="3070"/>
                    <a:pt x="2675" y="3070"/>
                    <a:pt x="2949" y="2918"/>
                  </a:cubicBezTo>
                  <a:cubicBezTo>
                    <a:pt x="3070" y="2827"/>
                    <a:pt x="3161" y="2766"/>
                    <a:pt x="3283" y="2705"/>
                  </a:cubicBezTo>
                  <a:lnTo>
                    <a:pt x="3982" y="2310"/>
                  </a:lnTo>
                  <a:cubicBezTo>
                    <a:pt x="4316" y="2098"/>
                    <a:pt x="4651" y="1915"/>
                    <a:pt x="5015" y="1702"/>
                  </a:cubicBezTo>
                  <a:cubicBezTo>
                    <a:pt x="5289" y="1550"/>
                    <a:pt x="5319" y="1429"/>
                    <a:pt x="5046" y="127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45" y="0"/>
                    <a:pt x="2341" y="152"/>
                  </a:cubicBezTo>
                  <a:cubicBezTo>
                    <a:pt x="1672" y="547"/>
                    <a:pt x="973" y="942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35;p31">
              <a:extLst>
                <a:ext uri="{FF2B5EF4-FFF2-40B4-BE49-F238E27FC236}">
                  <a16:creationId xmlns:a16="http://schemas.microsoft.com/office/drawing/2014/main" id="{A00BB1C2-C2B1-AFB3-447D-5A201F545890}"/>
                </a:ext>
              </a:extLst>
            </p:cNvPr>
            <p:cNvSpPr/>
            <p:nvPr/>
          </p:nvSpPr>
          <p:spPr>
            <a:xfrm>
              <a:off x="733857" y="3989393"/>
              <a:ext cx="243959" cy="141909"/>
            </a:xfrm>
            <a:custGeom>
              <a:avLst/>
              <a:gdLst/>
              <a:ahLst/>
              <a:cxnLst/>
              <a:rect l="l" t="t" r="r" b="b"/>
              <a:pathLst>
                <a:path w="7265" h="4226" extrusionOk="0">
                  <a:moveTo>
                    <a:pt x="274" y="2493"/>
                  </a:moveTo>
                  <a:cubicBezTo>
                    <a:pt x="0" y="2645"/>
                    <a:pt x="0" y="2767"/>
                    <a:pt x="243" y="2919"/>
                  </a:cubicBezTo>
                  <a:cubicBezTo>
                    <a:pt x="912" y="3314"/>
                    <a:pt x="1550" y="3679"/>
                    <a:pt x="2219" y="4074"/>
                  </a:cubicBezTo>
                  <a:cubicBezTo>
                    <a:pt x="2462" y="4226"/>
                    <a:pt x="2675" y="4226"/>
                    <a:pt x="2918" y="4074"/>
                  </a:cubicBezTo>
                  <a:cubicBezTo>
                    <a:pt x="3617" y="3679"/>
                    <a:pt x="4286" y="3283"/>
                    <a:pt x="4955" y="2888"/>
                  </a:cubicBezTo>
                  <a:cubicBezTo>
                    <a:pt x="5654" y="2493"/>
                    <a:pt x="6322" y="2098"/>
                    <a:pt x="6991" y="1703"/>
                  </a:cubicBezTo>
                  <a:cubicBezTo>
                    <a:pt x="7265" y="1551"/>
                    <a:pt x="7265" y="1460"/>
                    <a:pt x="7022" y="1308"/>
                  </a:cubicBezTo>
                  <a:cubicBezTo>
                    <a:pt x="6353" y="913"/>
                    <a:pt x="5715" y="548"/>
                    <a:pt x="5046" y="153"/>
                  </a:cubicBezTo>
                  <a:cubicBezTo>
                    <a:pt x="4803" y="1"/>
                    <a:pt x="4590" y="31"/>
                    <a:pt x="4316" y="183"/>
                  </a:cubicBezTo>
                  <a:cubicBezTo>
                    <a:pt x="3648" y="578"/>
                    <a:pt x="2979" y="943"/>
                    <a:pt x="2280" y="1338"/>
                  </a:cubicBezTo>
                  <a:cubicBezTo>
                    <a:pt x="1611" y="1733"/>
                    <a:pt x="942" y="2128"/>
                    <a:pt x="274" y="24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336;p31">
              <a:extLst>
                <a:ext uri="{FF2B5EF4-FFF2-40B4-BE49-F238E27FC236}">
                  <a16:creationId xmlns:a16="http://schemas.microsoft.com/office/drawing/2014/main" id="{205AA84A-3A20-D6D3-ECB4-A0D1AE6B0413}"/>
                </a:ext>
              </a:extLst>
            </p:cNvPr>
            <p:cNvSpPr/>
            <p:nvPr/>
          </p:nvSpPr>
          <p:spPr>
            <a:xfrm>
              <a:off x="840007" y="408943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3" y="973"/>
                    <a:pt x="608" y="1156"/>
                    <a:pt x="243" y="1368"/>
                  </a:cubicBezTo>
                  <a:cubicBezTo>
                    <a:pt x="0" y="1520"/>
                    <a:pt x="0" y="1642"/>
                    <a:pt x="213" y="1763"/>
                  </a:cubicBezTo>
                  <a:cubicBezTo>
                    <a:pt x="882" y="2159"/>
                    <a:pt x="1550" y="2554"/>
                    <a:pt x="2219" y="2919"/>
                  </a:cubicBezTo>
                  <a:cubicBezTo>
                    <a:pt x="2462" y="3070"/>
                    <a:pt x="2675" y="3070"/>
                    <a:pt x="2918" y="2919"/>
                  </a:cubicBezTo>
                  <a:cubicBezTo>
                    <a:pt x="3435" y="2615"/>
                    <a:pt x="3921" y="2341"/>
                    <a:pt x="4438" y="2037"/>
                  </a:cubicBezTo>
                  <a:cubicBezTo>
                    <a:pt x="4651" y="1946"/>
                    <a:pt x="4833" y="1824"/>
                    <a:pt x="5046" y="1703"/>
                  </a:cubicBezTo>
                  <a:cubicBezTo>
                    <a:pt x="5289" y="1551"/>
                    <a:pt x="5289" y="1429"/>
                    <a:pt x="5076" y="1277"/>
                  </a:cubicBezTo>
                  <a:cubicBezTo>
                    <a:pt x="4742" y="1095"/>
                    <a:pt x="4408" y="912"/>
                    <a:pt x="4073" y="700"/>
                  </a:cubicBezTo>
                  <a:cubicBezTo>
                    <a:pt x="3739" y="517"/>
                    <a:pt x="3405" y="335"/>
                    <a:pt x="3070" y="122"/>
                  </a:cubicBezTo>
                  <a:cubicBezTo>
                    <a:pt x="2827" y="1"/>
                    <a:pt x="2614" y="1"/>
                    <a:pt x="2402" y="122"/>
                  </a:cubicBezTo>
                  <a:cubicBezTo>
                    <a:pt x="2037" y="335"/>
                    <a:pt x="1672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337;p31">
              <a:extLst>
                <a:ext uri="{FF2B5EF4-FFF2-40B4-BE49-F238E27FC236}">
                  <a16:creationId xmlns:a16="http://schemas.microsoft.com/office/drawing/2014/main" id="{A3872C87-E7D8-2B52-0E1E-AE9EE2CA14CF}"/>
                </a:ext>
              </a:extLst>
            </p:cNvPr>
            <p:cNvSpPr/>
            <p:nvPr/>
          </p:nvSpPr>
          <p:spPr>
            <a:xfrm>
              <a:off x="1159498" y="4028180"/>
              <a:ext cx="177605" cy="102117"/>
            </a:xfrm>
            <a:custGeom>
              <a:avLst/>
              <a:gdLst/>
              <a:ahLst/>
              <a:cxnLst/>
              <a:rect l="l" t="t" r="r" b="b"/>
              <a:pathLst>
                <a:path w="5289" h="3041" extrusionOk="0">
                  <a:moveTo>
                    <a:pt x="912" y="973"/>
                  </a:moveTo>
                  <a:cubicBezTo>
                    <a:pt x="699" y="1095"/>
                    <a:pt x="517" y="1217"/>
                    <a:pt x="304" y="1338"/>
                  </a:cubicBezTo>
                  <a:cubicBezTo>
                    <a:pt x="31" y="1490"/>
                    <a:pt x="0" y="1612"/>
                    <a:pt x="274" y="1764"/>
                  </a:cubicBezTo>
                  <a:cubicBezTo>
                    <a:pt x="942" y="2159"/>
                    <a:pt x="1581" y="2524"/>
                    <a:pt x="2249" y="2919"/>
                  </a:cubicBezTo>
                  <a:cubicBezTo>
                    <a:pt x="2462" y="3040"/>
                    <a:pt x="2705" y="3040"/>
                    <a:pt x="2949" y="2888"/>
                  </a:cubicBezTo>
                  <a:lnTo>
                    <a:pt x="3982" y="2280"/>
                  </a:ln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46" y="1308"/>
                  </a:cubicBezTo>
                  <a:cubicBezTo>
                    <a:pt x="4711" y="1095"/>
                    <a:pt x="4377" y="913"/>
                    <a:pt x="4043" y="700"/>
                  </a:cubicBezTo>
                  <a:cubicBezTo>
                    <a:pt x="3708" y="518"/>
                    <a:pt x="3374" y="335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1885" y="426"/>
                    <a:pt x="1398" y="700"/>
                    <a:pt x="912" y="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338;p31">
              <a:extLst>
                <a:ext uri="{FF2B5EF4-FFF2-40B4-BE49-F238E27FC236}">
                  <a16:creationId xmlns:a16="http://schemas.microsoft.com/office/drawing/2014/main" id="{869159AE-99B2-B746-8614-9972DB7C0E47}"/>
                </a:ext>
              </a:extLst>
            </p:cNvPr>
            <p:cNvSpPr/>
            <p:nvPr/>
          </p:nvSpPr>
          <p:spPr>
            <a:xfrm>
              <a:off x="1137037" y="3712784"/>
              <a:ext cx="145972" cy="84756"/>
            </a:xfrm>
            <a:custGeom>
              <a:avLst/>
              <a:gdLst/>
              <a:ahLst/>
              <a:cxnLst/>
              <a:rect l="l" t="t" r="r" b="b"/>
              <a:pathLst>
                <a:path w="4347" h="2524" extrusionOk="0">
                  <a:moveTo>
                    <a:pt x="1398" y="791"/>
                  </a:moveTo>
                  <a:cubicBezTo>
                    <a:pt x="1003" y="1034"/>
                    <a:pt x="608" y="1247"/>
                    <a:pt x="243" y="1460"/>
                  </a:cubicBezTo>
                  <a:cubicBezTo>
                    <a:pt x="0" y="1612"/>
                    <a:pt x="0" y="1733"/>
                    <a:pt x="213" y="1855"/>
                  </a:cubicBezTo>
                  <a:cubicBezTo>
                    <a:pt x="517" y="2037"/>
                    <a:pt x="821" y="2219"/>
                    <a:pt x="1155" y="2402"/>
                  </a:cubicBezTo>
                  <a:cubicBezTo>
                    <a:pt x="1368" y="2523"/>
                    <a:pt x="1550" y="2523"/>
                    <a:pt x="1793" y="2371"/>
                  </a:cubicBezTo>
                  <a:cubicBezTo>
                    <a:pt x="1915" y="2311"/>
                    <a:pt x="2067" y="2219"/>
                    <a:pt x="2189" y="2159"/>
                  </a:cubicBezTo>
                  <a:cubicBezTo>
                    <a:pt x="2432" y="2007"/>
                    <a:pt x="2705" y="1855"/>
                    <a:pt x="2948" y="1703"/>
                  </a:cubicBezTo>
                  <a:lnTo>
                    <a:pt x="3739" y="1277"/>
                  </a:lnTo>
                  <a:cubicBezTo>
                    <a:pt x="3860" y="1186"/>
                    <a:pt x="3982" y="1125"/>
                    <a:pt x="4103" y="103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66" y="1"/>
                    <a:pt x="2553" y="122"/>
                  </a:cubicBezTo>
                  <a:cubicBezTo>
                    <a:pt x="2158" y="365"/>
                    <a:pt x="1793" y="578"/>
                    <a:pt x="139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39;p31">
              <a:extLst>
                <a:ext uri="{FF2B5EF4-FFF2-40B4-BE49-F238E27FC236}">
                  <a16:creationId xmlns:a16="http://schemas.microsoft.com/office/drawing/2014/main" id="{5ABC07C0-9CB8-F53B-48B1-31C7AB2B1314}"/>
                </a:ext>
              </a:extLst>
            </p:cNvPr>
            <p:cNvSpPr/>
            <p:nvPr/>
          </p:nvSpPr>
          <p:spPr>
            <a:xfrm>
              <a:off x="945149" y="4092488"/>
              <a:ext cx="280695" cy="161318"/>
            </a:xfrm>
            <a:custGeom>
              <a:avLst/>
              <a:gdLst/>
              <a:ahLst/>
              <a:cxnLst/>
              <a:rect l="l" t="t" r="r" b="b"/>
              <a:pathLst>
                <a:path w="8359" h="4804" extrusionOk="0">
                  <a:moveTo>
                    <a:pt x="395" y="3040"/>
                  </a:moveTo>
                  <a:cubicBezTo>
                    <a:pt x="0" y="3283"/>
                    <a:pt x="0" y="3375"/>
                    <a:pt x="334" y="3587"/>
                  </a:cubicBezTo>
                  <a:cubicBezTo>
                    <a:pt x="973" y="3922"/>
                    <a:pt x="1581" y="4287"/>
                    <a:pt x="2219" y="4651"/>
                  </a:cubicBezTo>
                  <a:cubicBezTo>
                    <a:pt x="2492" y="4803"/>
                    <a:pt x="2705" y="4803"/>
                    <a:pt x="2979" y="4651"/>
                  </a:cubicBezTo>
                  <a:cubicBezTo>
                    <a:pt x="3830" y="4165"/>
                    <a:pt x="4681" y="3679"/>
                    <a:pt x="5532" y="3162"/>
                  </a:cubicBezTo>
                  <a:cubicBezTo>
                    <a:pt x="6383" y="2706"/>
                    <a:pt x="7204" y="2189"/>
                    <a:pt x="8055" y="1703"/>
                  </a:cubicBezTo>
                  <a:cubicBezTo>
                    <a:pt x="8359" y="1551"/>
                    <a:pt x="8359" y="1429"/>
                    <a:pt x="8085" y="1277"/>
                  </a:cubicBezTo>
                  <a:cubicBezTo>
                    <a:pt x="7447" y="913"/>
                    <a:pt x="6778" y="517"/>
                    <a:pt x="6140" y="153"/>
                  </a:cubicBezTo>
                  <a:cubicBezTo>
                    <a:pt x="5866" y="1"/>
                    <a:pt x="5684" y="1"/>
                    <a:pt x="5410" y="153"/>
                  </a:cubicBezTo>
                  <a:cubicBezTo>
                    <a:pt x="4559" y="639"/>
                    <a:pt x="3708" y="1125"/>
                    <a:pt x="2857" y="1612"/>
                  </a:cubicBezTo>
                  <a:cubicBezTo>
                    <a:pt x="2037" y="2098"/>
                    <a:pt x="1216" y="2584"/>
                    <a:pt x="395" y="30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340;p31">
              <a:extLst>
                <a:ext uri="{FF2B5EF4-FFF2-40B4-BE49-F238E27FC236}">
                  <a16:creationId xmlns:a16="http://schemas.microsoft.com/office/drawing/2014/main" id="{9009A9EA-9EC6-2252-DDA8-CCD94DCB76DF}"/>
                </a:ext>
              </a:extLst>
            </p:cNvPr>
            <p:cNvSpPr/>
            <p:nvPr/>
          </p:nvSpPr>
          <p:spPr>
            <a:xfrm>
              <a:off x="1051299" y="4121065"/>
              <a:ext cx="337882" cy="194999"/>
            </a:xfrm>
            <a:custGeom>
              <a:avLst/>
              <a:gdLst/>
              <a:ahLst/>
              <a:cxnLst/>
              <a:rect l="l" t="t" r="r" b="b"/>
              <a:pathLst>
                <a:path w="10062" h="5807" extrusionOk="0">
                  <a:moveTo>
                    <a:pt x="5958" y="821"/>
                  </a:moveTo>
                  <a:cubicBezTo>
                    <a:pt x="5198" y="1247"/>
                    <a:pt x="4438" y="1703"/>
                    <a:pt x="3678" y="2128"/>
                  </a:cubicBezTo>
                  <a:lnTo>
                    <a:pt x="304" y="4074"/>
                  </a:lnTo>
                  <a:cubicBezTo>
                    <a:pt x="31" y="4256"/>
                    <a:pt x="0" y="4347"/>
                    <a:pt x="274" y="4530"/>
                  </a:cubicBezTo>
                  <a:cubicBezTo>
                    <a:pt x="942" y="4894"/>
                    <a:pt x="1581" y="5290"/>
                    <a:pt x="2219" y="5654"/>
                  </a:cubicBezTo>
                  <a:cubicBezTo>
                    <a:pt x="2493" y="5806"/>
                    <a:pt x="2705" y="5806"/>
                    <a:pt x="2979" y="5654"/>
                  </a:cubicBezTo>
                  <a:cubicBezTo>
                    <a:pt x="4377" y="4834"/>
                    <a:pt x="5775" y="4013"/>
                    <a:pt x="7174" y="3223"/>
                  </a:cubicBezTo>
                  <a:cubicBezTo>
                    <a:pt x="8055" y="2706"/>
                    <a:pt x="8906" y="2220"/>
                    <a:pt x="9757" y="1703"/>
                  </a:cubicBezTo>
                  <a:cubicBezTo>
                    <a:pt x="10031" y="1551"/>
                    <a:pt x="10061" y="1429"/>
                    <a:pt x="9788" y="1308"/>
                  </a:cubicBezTo>
                  <a:cubicBezTo>
                    <a:pt x="9149" y="913"/>
                    <a:pt x="8511" y="548"/>
                    <a:pt x="7842" y="153"/>
                  </a:cubicBezTo>
                  <a:cubicBezTo>
                    <a:pt x="7569" y="1"/>
                    <a:pt x="7386" y="1"/>
                    <a:pt x="7082" y="183"/>
                  </a:cubicBezTo>
                  <a:cubicBezTo>
                    <a:pt x="6718" y="396"/>
                    <a:pt x="6322" y="609"/>
                    <a:pt x="595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341;p31">
              <a:extLst>
                <a:ext uri="{FF2B5EF4-FFF2-40B4-BE49-F238E27FC236}">
                  <a16:creationId xmlns:a16="http://schemas.microsoft.com/office/drawing/2014/main" id="{D1628140-426D-2F8A-A47D-5C2281413152}"/>
                </a:ext>
              </a:extLst>
            </p:cNvPr>
            <p:cNvSpPr/>
            <p:nvPr/>
          </p:nvSpPr>
          <p:spPr>
            <a:xfrm>
              <a:off x="1899525" y="3816886"/>
              <a:ext cx="765523" cy="442014"/>
            </a:xfrm>
            <a:custGeom>
              <a:avLst/>
              <a:gdLst/>
              <a:ahLst/>
              <a:cxnLst/>
              <a:rect l="l" t="t" r="r" b="b"/>
              <a:pathLst>
                <a:path w="22797" h="13163" extrusionOk="0">
                  <a:moveTo>
                    <a:pt x="517" y="7569"/>
                  </a:moveTo>
                  <a:cubicBezTo>
                    <a:pt x="0" y="7873"/>
                    <a:pt x="0" y="8360"/>
                    <a:pt x="517" y="8664"/>
                  </a:cubicBezTo>
                  <a:lnTo>
                    <a:pt x="7781" y="12889"/>
                  </a:lnTo>
                  <a:cubicBezTo>
                    <a:pt x="8298" y="13162"/>
                    <a:pt x="9119" y="13162"/>
                    <a:pt x="9635" y="12889"/>
                  </a:cubicBezTo>
                  <a:lnTo>
                    <a:pt x="22280" y="5563"/>
                  </a:lnTo>
                  <a:cubicBezTo>
                    <a:pt x="22797" y="5290"/>
                    <a:pt x="22797" y="4803"/>
                    <a:pt x="22280" y="4499"/>
                  </a:cubicBezTo>
                  <a:lnTo>
                    <a:pt x="15016" y="274"/>
                  </a:lnTo>
                  <a:cubicBezTo>
                    <a:pt x="14529" y="1"/>
                    <a:pt x="13678" y="1"/>
                    <a:pt x="13161" y="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342;p31">
              <a:extLst>
                <a:ext uri="{FF2B5EF4-FFF2-40B4-BE49-F238E27FC236}">
                  <a16:creationId xmlns:a16="http://schemas.microsoft.com/office/drawing/2014/main" id="{F6F90C1C-DA34-44E5-B1DB-D3CE1EA8E203}"/>
                </a:ext>
              </a:extLst>
            </p:cNvPr>
            <p:cNvSpPr/>
            <p:nvPr/>
          </p:nvSpPr>
          <p:spPr>
            <a:xfrm>
              <a:off x="1319747" y="4230305"/>
              <a:ext cx="136805" cy="79618"/>
            </a:xfrm>
            <a:custGeom>
              <a:avLst/>
              <a:gdLst/>
              <a:ahLst/>
              <a:cxnLst/>
              <a:rect l="l" t="t" r="r" b="b"/>
              <a:pathLst>
                <a:path w="4074" h="2371" extrusionOk="0">
                  <a:moveTo>
                    <a:pt x="152" y="1581"/>
                  </a:moveTo>
                  <a:cubicBezTo>
                    <a:pt x="0" y="1672"/>
                    <a:pt x="0" y="1733"/>
                    <a:pt x="152" y="1793"/>
                  </a:cubicBezTo>
                  <a:cubicBezTo>
                    <a:pt x="395" y="1945"/>
                    <a:pt x="639" y="2097"/>
                    <a:pt x="882" y="2249"/>
                  </a:cubicBezTo>
                  <a:cubicBezTo>
                    <a:pt x="1125" y="2371"/>
                    <a:pt x="1338" y="2371"/>
                    <a:pt x="1581" y="2219"/>
                  </a:cubicBezTo>
                  <a:cubicBezTo>
                    <a:pt x="1946" y="2006"/>
                    <a:pt x="2341" y="1793"/>
                    <a:pt x="2705" y="1581"/>
                  </a:cubicBezTo>
                  <a:cubicBezTo>
                    <a:pt x="3101" y="1368"/>
                    <a:pt x="3465" y="1125"/>
                    <a:pt x="3861" y="912"/>
                  </a:cubicBezTo>
                  <a:cubicBezTo>
                    <a:pt x="4073" y="790"/>
                    <a:pt x="4073" y="669"/>
                    <a:pt x="3861" y="517"/>
                  </a:cubicBezTo>
                  <a:cubicBezTo>
                    <a:pt x="3617" y="365"/>
                    <a:pt x="3344" y="243"/>
                    <a:pt x="3101" y="91"/>
                  </a:cubicBezTo>
                  <a:cubicBezTo>
                    <a:pt x="2979" y="0"/>
                    <a:pt x="2888" y="0"/>
                    <a:pt x="2766" y="91"/>
                  </a:cubicBezTo>
                  <a:cubicBezTo>
                    <a:pt x="2736" y="91"/>
                    <a:pt x="2736" y="91"/>
                    <a:pt x="2736" y="91"/>
                  </a:cubicBezTo>
                  <a:cubicBezTo>
                    <a:pt x="2523" y="213"/>
                    <a:pt x="2310" y="365"/>
                    <a:pt x="2098" y="486"/>
                  </a:cubicBezTo>
                  <a:lnTo>
                    <a:pt x="1459" y="851"/>
                  </a:lnTo>
                  <a:cubicBezTo>
                    <a:pt x="1186" y="1003"/>
                    <a:pt x="943" y="1125"/>
                    <a:pt x="699" y="1277"/>
                  </a:cubicBezTo>
                  <a:cubicBezTo>
                    <a:pt x="517" y="1368"/>
                    <a:pt x="335" y="1490"/>
                    <a:pt x="152" y="1581"/>
                  </a:cubicBezTo>
                  <a:cubicBezTo>
                    <a:pt x="152" y="1581"/>
                    <a:pt x="152" y="1581"/>
                    <a:pt x="152" y="1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343;p31">
              <a:extLst>
                <a:ext uri="{FF2B5EF4-FFF2-40B4-BE49-F238E27FC236}">
                  <a16:creationId xmlns:a16="http://schemas.microsoft.com/office/drawing/2014/main" id="{29F62AB4-82A9-EE0E-1061-5BAA58AE5E69}"/>
                </a:ext>
              </a:extLst>
            </p:cNvPr>
            <p:cNvSpPr/>
            <p:nvPr/>
          </p:nvSpPr>
          <p:spPr>
            <a:xfrm>
              <a:off x="1438154" y="4164956"/>
              <a:ext cx="134757" cy="77603"/>
            </a:xfrm>
            <a:custGeom>
              <a:avLst/>
              <a:gdLst/>
              <a:ahLst/>
              <a:cxnLst/>
              <a:rect l="l" t="t" r="r" b="b"/>
              <a:pathLst>
                <a:path w="4013" h="2311" extrusionOk="0">
                  <a:moveTo>
                    <a:pt x="2128" y="366"/>
                  </a:moveTo>
                  <a:cubicBezTo>
                    <a:pt x="1854" y="518"/>
                    <a:pt x="1611" y="670"/>
                    <a:pt x="1338" y="821"/>
                  </a:cubicBezTo>
                  <a:lnTo>
                    <a:pt x="790" y="1125"/>
                  </a:lnTo>
                  <a:lnTo>
                    <a:pt x="213" y="1460"/>
                  </a:lnTo>
                  <a:cubicBezTo>
                    <a:pt x="0" y="1581"/>
                    <a:pt x="0" y="1703"/>
                    <a:pt x="183" y="1794"/>
                  </a:cubicBezTo>
                  <a:cubicBezTo>
                    <a:pt x="395" y="1946"/>
                    <a:pt x="608" y="2068"/>
                    <a:pt x="821" y="2189"/>
                  </a:cubicBezTo>
                  <a:cubicBezTo>
                    <a:pt x="1034" y="2311"/>
                    <a:pt x="1246" y="2311"/>
                    <a:pt x="1490" y="2189"/>
                  </a:cubicBezTo>
                  <a:cubicBezTo>
                    <a:pt x="1824" y="2007"/>
                    <a:pt x="2128" y="1825"/>
                    <a:pt x="2432" y="1642"/>
                  </a:cubicBezTo>
                  <a:cubicBezTo>
                    <a:pt x="2888" y="1399"/>
                    <a:pt x="3344" y="1125"/>
                    <a:pt x="3769" y="882"/>
                  </a:cubicBezTo>
                  <a:cubicBezTo>
                    <a:pt x="3982" y="730"/>
                    <a:pt x="4012" y="609"/>
                    <a:pt x="3800" y="487"/>
                  </a:cubicBezTo>
                  <a:cubicBezTo>
                    <a:pt x="3587" y="366"/>
                    <a:pt x="3374" y="244"/>
                    <a:pt x="3161" y="122"/>
                  </a:cubicBezTo>
                  <a:cubicBezTo>
                    <a:pt x="2949" y="1"/>
                    <a:pt x="2736" y="1"/>
                    <a:pt x="2523" y="122"/>
                  </a:cubicBezTo>
                  <a:cubicBezTo>
                    <a:pt x="2371" y="214"/>
                    <a:pt x="2249" y="274"/>
                    <a:pt x="2128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344;p31">
              <a:extLst>
                <a:ext uri="{FF2B5EF4-FFF2-40B4-BE49-F238E27FC236}">
                  <a16:creationId xmlns:a16="http://schemas.microsoft.com/office/drawing/2014/main" id="{4B5754CA-A8DB-7DE2-3AA7-9B3765886774}"/>
                </a:ext>
              </a:extLst>
            </p:cNvPr>
            <p:cNvSpPr/>
            <p:nvPr/>
          </p:nvSpPr>
          <p:spPr>
            <a:xfrm>
              <a:off x="1489164" y="3508644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77"/>
                  </a:moveTo>
                  <a:cubicBezTo>
                    <a:pt x="487" y="1338"/>
                    <a:pt x="366" y="1399"/>
                    <a:pt x="244" y="1490"/>
                  </a:cubicBezTo>
                  <a:cubicBezTo>
                    <a:pt x="31" y="1611"/>
                    <a:pt x="1" y="1733"/>
                    <a:pt x="183" y="1855"/>
                  </a:cubicBezTo>
                  <a:cubicBezTo>
                    <a:pt x="518" y="2037"/>
                    <a:pt x="822" y="2219"/>
                    <a:pt x="1156" y="2402"/>
                  </a:cubicBezTo>
                  <a:cubicBezTo>
                    <a:pt x="1369" y="2523"/>
                    <a:pt x="1582" y="2523"/>
                    <a:pt x="1794" y="2402"/>
                  </a:cubicBezTo>
                  <a:cubicBezTo>
                    <a:pt x="2189" y="2159"/>
                    <a:pt x="2585" y="1946"/>
                    <a:pt x="2949" y="1733"/>
                  </a:cubicBezTo>
                  <a:cubicBezTo>
                    <a:pt x="3344" y="1490"/>
                    <a:pt x="3740" y="1277"/>
                    <a:pt x="4135" y="1034"/>
                  </a:cubicBezTo>
                  <a:cubicBezTo>
                    <a:pt x="4348" y="912"/>
                    <a:pt x="4348" y="791"/>
                    <a:pt x="4135" y="669"/>
                  </a:cubicBezTo>
                  <a:cubicBezTo>
                    <a:pt x="3831" y="487"/>
                    <a:pt x="3527" y="304"/>
                    <a:pt x="3193" y="122"/>
                  </a:cubicBezTo>
                  <a:cubicBezTo>
                    <a:pt x="2980" y="0"/>
                    <a:pt x="2767" y="0"/>
                    <a:pt x="2554" y="122"/>
                  </a:cubicBezTo>
                  <a:cubicBezTo>
                    <a:pt x="2433" y="213"/>
                    <a:pt x="2311" y="274"/>
                    <a:pt x="2159" y="365"/>
                  </a:cubicBezTo>
                  <a:lnTo>
                    <a:pt x="1369" y="821"/>
                  </a:lnTo>
                  <a:cubicBezTo>
                    <a:pt x="1126" y="973"/>
                    <a:pt x="882" y="1095"/>
                    <a:pt x="60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345;p31">
              <a:extLst>
                <a:ext uri="{FF2B5EF4-FFF2-40B4-BE49-F238E27FC236}">
                  <a16:creationId xmlns:a16="http://schemas.microsoft.com/office/drawing/2014/main" id="{0CCE39E7-5B90-4004-49FC-C3DB941C5BA8}"/>
                </a:ext>
              </a:extLst>
            </p:cNvPr>
            <p:cNvSpPr/>
            <p:nvPr/>
          </p:nvSpPr>
          <p:spPr>
            <a:xfrm>
              <a:off x="1591251" y="353312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4" y="1369"/>
                  </a:moveTo>
                  <a:cubicBezTo>
                    <a:pt x="1" y="1521"/>
                    <a:pt x="1" y="1612"/>
                    <a:pt x="213" y="1764"/>
                  </a:cubicBezTo>
                  <a:cubicBezTo>
                    <a:pt x="882" y="2159"/>
                    <a:pt x="1551" y="2554"/>
                    <a:pt x="2219" y="2919"/>
                  </a:cubicBezTo>
                  <a:cubicBezTo>
                    <a:pt x="2463" y="3071"/>
                    <a:pt x="2675" y="3071"/>
                    <a:pt x="2919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46" y="1673"/>
                  </a:cubicBezTo>
                  <a:cubicBezTo>
                    <a:pt x="5289" y="1551"/>
                    <a:pt x="5289" y="1430"/>
                    <a:pt x="5077" y="1278"/>
                  </a:cubicBezTo>
                  <a:cubicBezTo>
                    <a:pt x="4408" y="882"/>
                    <a:pt x="3739" y="518"/>
                    <a:pt x="3070" y="123"/>
                  </a:cubicBezTo>
                  <a:cubicBezTo>
                    <a:pt x="2827" y="1"/>
                    <a:pt x="2615" y="1"/>
                    <a:pt x="2371" y="153"/>
                  </a:cubicBezTo>
                  <a:cubicBezTo>
                    <a:pt x="2007" y="335"/>
                    <a:pt x="1672" y="548"/>
                    <a:pt x="1308" y="761"/>
                  </a:cubicBezTo>
                  <a:cubicBezTo>
                    <a:pt x="943" y="943"/>
                    <a:pt x="608" y="1156"/>
                    <a:pt x="244" y="13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346;p31">
              <a:extLst>
                <a:ext uri="{FF2B5EF4-FFF2-40B4-BE49-F238E27FC236}">
                  <a16:creationId xmlns:a16="http://schemas.microsoft.com/office/drawing/2014/main" id="{76DF8BE9-CD2B-14A7-B648-B393E9DB996F}"/>
                </a:ext>
              </a:extLst>
            </p:cNvPr>
            <p:cNvSpPr/>
            <p:nvPr/>
          </p:nvSpPr>
          <p:spPr>
            <a:xfrm>
              <a:off x="1372810" y="3577015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1368" y="791"/>
                  </a:moveTo>
                  <a:cubicBezTo>
                    <a:pt x="973" y="1034"/>
                    <a:pt x="608" y="1247"/>
                    <a:pt x="213" y="1460"/>
                  </a:cubicBezTo>
                  <a:cubicBezTo>
                    <a:pt x="0" y="1582"/>
                    <a:pt x="0" y="1734"/>
                    <a:pt x="183" y="1825"/>
                  </a:cubicBezTo>
                  <a:cubicBezTo>
                    <a:pt x="487" y="200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63" y="2372"/>
                  </a:cubicBezTo>
                  <a:cubicBezTo>
                    <a:pt x="1915" y="2311"/>
                    <a:pt x="2037" y="2220"/>
                    <a:pt x="2159" y="2159"/>
                  </a:cubicBezTo>
                  <a:lnTo>
                    <a:pt x="2949" y="1703"/>
                  </a:lnTo>
                  <a:lnTo>
                    <a:pt x="3739" y="1247"/>
                  </a:lnTo>
                  <a:cubicBezTo>
                    <a:pt x="3861" y="1186"/>
                    <a:pt x="3982" y="1095"/>
                    <a:pt x="4104" y="1034"/>
                  </a:cubicBezTo>
                  <a:cubicBezTo>
                    <a:pt x="4317" y="913"/>
                    <a:pt x="4347" y="791"/>
                    <a:pt x="4134" y="670"/>
                  </a:cubicBezTo>
                  <a:cubicBezTo>
                    <a:pt x="3830" y="487"/>
                    <a:pt x="3526" y="275"/>
                    <a:pt x="3192" y="123"/>
                  </a:cubicBezTo>
                  <a:cubicBezTo>
                    <a:pt x="2979" y="1"/>
                    <a:pt x="2766" y="1"/>
                    <a:pt x="2554" y="123"/>
                  </a:cubicBezTo>
                  <a:cubicBezTo>
                    <a:pt x="2159" y="366"/>
                    <a:pt x="1763" y="578"/>
                    <a:pt x="136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347;p31">
              <a:extLst>
                <a:ext uri="{FF2B5EF4-FFF2-40B4-BE49-F238E27FC236}">
                  <a16:creationId xmlns:a16="http://schemas.microsoft.com/office/drawing/2014/main" id="{1ED95D19-4E73-0A10-D52F-3E2F43068E48}"/>
                </a:ext>
              </a:extLst>
            </p:cNvPr>
            <p:cNvSpPr/>
            <p:nvPr/>
          </p:nvSpPr>
          <p:spPr>
            <a:xfrm>
              <a:off x="1745388" y="3566840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851" y="1003"/>
                  </a:moveTo>
                  <a:cubicBezTo>
                    <a:pt x="639" y="1125"/>
                    <a:pt x="426" y="1246"/>
                    <a:pt x="243" y="1368"/>
                  </a:cubicBezTo>
                  <a:cubicBezTo>
                    <a:pt x="0" y="1520"/>
                    <a:pt x="0" y="1641"/>
                    <a:pt x="213" y="1763"/>
                  </a:cubicBezTo>
                  <a:cubicBezTo>
                    <a:pt x="851" y="2158"/>
                    <a:pt x="1520" y="2523"/>
                    <a:pt x="2158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2"/>
                    <a:pt x="3982" y="2310"/>
                  </a:cubicBezTo>
                  <a:cubicBezTo>
                    <a:pt x="4316" y="2097"/>
                    <a:pt x="4651" y="1915"/>
                    <a:pt x="4985" y="1702"/>
                  </a:cubicBezTo>
                  <a:cubicBezTo>
                    <a:pt x="5289" y="1550"/>
                    <a:pt x="5320" y="1429"/>
                    <a:pt x="5016" y="1277"/>
                  </a:cubicBezTo>
                  <a:cubicBezTo>
                    <a:pt x="4377" y="881"/>
                    <a:pt x="3739" y="517"/>
                    <a:pt x="3070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1854" y="426"/>
                    <a:pt x="1368" y="729"/>
                    <a:pt x="851" y="10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348;p31">
              <a:extLst>
                <a:ext uri="{FF2B5EF4-FFF2-40B4-BE49-F238E27FC236}">
                  <a16:creationId xmlns:a16="http://schemas.microsoft.com/office/drawing/2014/main" id="{1D40F8F8-9BB3-F718-EDB8-990A66C9D9E5}"/>
                </a:ext>
              </a:extLst>
            </p:cNvPr>
            <p:cNvSpPr/>
            <p:nvPr/>
          </p:nvSpPr>
          <p:spPr>
            <a:xfrm>
              <a:off x="1477948" y="3598474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3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2" y="2158"/>
                    <a:pt x="1551" y="2523"/>
                    <a:pt x="2189" y="2918"/>
                  </a:cubicBezTo>
                  <a:cubicBezTo>
                    <a:pt x="2463" y="3070"/>
                    <a:pt x="2675" y="3070"/>
                    <a:pt x="2919" y="291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712" y="1885"/>
                    <a:pt x="5046" y="1672"/>
                  </a:cubicBezTo>
                  <a:cubicBezTo>
                    <a:pt x="5289" y="1550"/>
                    <a:pt x="5320" y="1398"/>
                    <a:pt x="5077" y="1277"/>
                  </a:cubicBezTo>
                  <a:cubicBezTo>
                    <a:pt x="4408" y="882"/>
                    <a:pt x="3770" y="517"/>
                    <a:pt x="3101" y="122"/>
                  </a:cubicBezTo>
                  <a:cubicBezTo>
                    <a:pt x="2858" y="0"/>
                    <a:pt x="2615" y="0"/>
                    <a:pt x="2371" y="152"/>
                  </a:cubicBezTo>
                  <a:cubicBezTo>
                    <a:pt x="2007" y="365"/>
                    <a:pt x="1672" y="547"/>
                    <a:pt x="1308" y="760"/>
                  </a:cubicBezTo>
                  <a:cubicBezTo>
                    <a:pt x="943" y="943"/>
                    <a:pt x="609" y="1155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349;p31">
              <a:extLst>
                <a:ext uri="{FF2B5EF4-FFF2-40B4-BE49-F238E27FC236}">
                  <a16:creationId xmlns:a16="http://schemas.microsoft.com/office/drawing/2014/main" id="{66CDFA02-BF5A-A3E1-C74A-4825D1544853}"/>
                </a:ext>
              </a:extLst>
            </p:cNvPr>
            <p:cNvSpPr/>
            <p:nvPr/>
          </p:nvSpPr>
          <p:spPr>
            <a:xfrm>
              <a:off x="1632085" y="363215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0"/>
                  </a:moveTo>
                  <a:cubicBezTo>
                    <a:pt x="943" y="973"/>
                    <a:pt x="608" y="1155"/>
                    <a:pt x="244" y="1368"/>
                  </a:cubicBezTo>
                  <a:cubicBezTo>
                    <a:pt x="0" y="1520"/>
                    <a:pt x="0" y="1642"/>
                    <a:pt x="244" y="1794"/>
                  </a:cubicBezTo>
                  <a:cubicBezTo>
                    <a:pt x="578" y="1976"/>
                    <a:pt x="912" y="2189"/>
                    <a:pt x="1247" y="2371"/>
                  </a:cubicBezTo>
                  <a:lnTo>
                    <a:pt x="1247" y="2371"/>
                  </a:lnTo>
                  <a:cubicBezTo>
                    <a:pt x="1581" y="2584"/>
                    <a:pt x="1946" y="2766"/>
                    <a:pt x="2280" y="2979"/>
                  </a:cubicBezTo>
                  <a:cubicBezTo>
                    <a:pt x="2432" y="3070"/>
                    <a:pt x="2706" y="3040"/>
                    <a:pt x="2918" y="2918"/>
                  </a:cubicBezTo>
                  <a:cubicBezTo>
                    <a:pt x="3131" y="2797"/>
                    <a:pt x="3374" y="2675"/>
                    <a:pt x="3587" y="2523"/>
                  </a:cubicBezTo>
                  <a:cubicBezTo>
                    <a:pt x="4043" y="2280"/>
                    <a:pt x="4499" y="2006"/>
                    <a:pt x="4955" y="1733"/>
                  </a:cubicBezTo>
                  <a:cubicBezTo>
                    <a:pt x="4955" y="1733"/>
                    <a:pt x="4985" y="1733"/>
                    <a:pt x="4985" y="1733"/>
                  </a:cubicBezTo>
                  <a:cubicBezTo>
                    <a:pt x="5320" y="1550"/>
                    <a:pt x="5320" y="1429"/>
                    <a:pt x="5016" y="124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2006" y="365"/>
                    <a:pt x="164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350;p31">
              <a:extLst>
                <a:ext uri="{FF2B5EF4-FFF2-40B4-BE49-F238E27FC236}">
                  <a16:creationId xmlns:a16="http://schemas.microsoft.com/office/drawing/2014/main" id="{AB27A844-4746-AE4C-9684-863AD0A67D77}"/>
                </a:ext>
              </a:extLst>
            </p:cNvPr>
            <p:cNvSpPr/>
            <p:nvPr/>
          </p:nvSpPr>
          <p:spPr>
            <a:xfrm>
              <a:off x="1829072" y="3641323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274" y="1338"/>
                  </a:moveTo>
                  <a:cubicBezTo>
                    <a:pt x="1" y="1521"/>
                    <a:pt x="1" y="1642"/>
                    <a:pt x="274" y="1794"/>
                  </a:cubicBezTo>
                  <a:cubicBezTo>
                    <a:pt x="913" y="2159"/>
                    <a:pt x="1581" y="2554"/>
                    <a:pt x="2220" y="2919"/>
                  </a:cubicBezTo>
                  <a:cubicBezTo>
                    <a:pt x="2463" y="3071"/>
                    <a:pt x="2676" y="3071"/>
                    <a:pt x="2949" y="2888"/>
                  </a:cubicBezTo>
                  <a:cubicBezTo>
                    <a:pt x="3405" y="2645"/>
                    <a:pt x="3861" y="2372"/>
                    <a:pt x="4317" y="2098"/>
                  </a:cubicBezTo>
                  <a:cubicBezTo>
                    <a:pt x="4560" y="1977"/>
                    <a:pt x="4773" y="1855"/>
                    <a:pt x="5016" y="1703"/>
                  </a:cubicBezTo>
                  <a:cubicBezTo>
                    <a:pt x="5259" y="1581"/>
                    <a:pt x="5259" y="1429"/>
                    <a:pt x="5046" y="1308"/>
                  </a:cubicBezTo>
                  <a:cubicBezTo>
                    <a:pt x="4712" y="1095"/>
                    <a:pt x="4378" y="913"/>
                    <a:pt x="4043" y="730"/>
                  </a:cubicBezTo>
                  <a:cubicBezTo>
                    <a:pt x="3709" y="518"/>
                    <a:pt x="3375" y="335"/>
                    <a:pt x="3040" y="153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1672" y="548"/>
                    <a:pt x="973" y="943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351;p31">
              <a:extLst>
                <a:ext uri="{FF2B5EF4-FFF2-40B4-BE49-F238E27FC236}">
                  <a16:creationId xmlns:a16="http://schemas.microsoft.com/office/drawing/2014/main" id="{2F201954-1BB9-AF71-1180-2CDA72D3584B}"/>
                </a:ext>
              </a:extLst>
            </p:cNvPr>
            <p:cNvSpPr/>
            <p:nvPr/>
          </p:nvSpPr>
          <p:spPr>
            <a:xfrm>
              <a:off x="1364645" y="3662782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2037" y="365"/>
                  </a:moveTo>
                  <a:cubicBezTo>
                    <a:pt x="1794" y="517"/>
                    <a:pt x="1551" y="638"/>
                    <a:pt x="1308" y="790"/>
                  </a:cubicBezTo>
                  <a:cubicBezTo>
                    <a:pt x="1095" y="912"/>
                    <a:pt x="852" y="1034"/>
                    <a:pt x="609" y="1186"/>
                  </a:cubicBezTo>
                  <a:cubicBezTo>
                    <a:pt x="487" y="1246"/>
                    <a:pt x="396" y="1307"/>
                    <a:pt x="274" y="1398"/>
                  </a:cubicBezTo>
                  <a:cubicBezTo>
                    <a:pt x="31" y="1520"/>
                    <a:pt x="1" y="1672"/>
                    <a:pt x="244" y="1794"/>
                  </a:cubicBezTo>
                  <a:cubicBezTo>
                    <a:pt x="639" y="2037"/>
                    <a:pt x="1065" y="2249"/>
                    <a:pt x="1460" y="2493"/>
                  </a:cubicBezTo>
                  <a:cubicBezTo>
                    <a:pt x="1703" y="2614"/>
                    <a:pt x="1916" y="2766"/>
                    <a:pt x="2159" y="2918"/>
                  </a:cubicBezTo>
                  <a:cubicBezTo>
                    <a:pt x="2432" y="3101"/>
                    <a:pt x="2675" y="3101"/>
                    <a:pt x="2979" y="2918"/>
                  </a:cubicBezTo>
                  <a:cubicBezTo>
                    <a:pt x="2979" y="2918"/>
                    <a:pt x="2979" y="2918"/>
                    <a:pt x="2979" y="2918"/>
                  </a:cubicBezTo>
                  <a:cubicBezTo>
                    <a:pt x="3131" y="2827"/>
                    <a:pt x="3283" y="2736"/>
                    <a:pt x="3466" y="2645"/>
                  </a:cubicBezTo>
                  <a:cubicBezTo>
                    <a:pt x="3770" y="2462"/>
                    <a:pt x="4104" y="2280"/>
                    <a:pt x="4408" y="2097"/>
                  </a:cubicBezTo>
                  <a:cubicBezTo>
                    <a:pt x="4530" y="2037"/>
                    <a:pt x="4621" y="1976"/>
                    <a:pt x="4742" y="1885"/>
                  </a:cubicBezTo>
                  <a:cubicBezTo>
                    <a:pt x="4864" y="1824"/>
                    <a:pt x="4955" y="1763"/>
                    <a:pt x="5077" y="1702"/>
                  </a:cubicBezTo>
                  <a:cubicBezTo>
                    <a:pt x="5290" y="1581"/>
                    <a:pt x="5320" y="1459"/>
                    <a:pt x="5107" y="1338"/>
                  </a:cubicBezTo>
                  <a:cubicBezTo>
                    <a:pt x="4438" y="942"/>
                    <a:pt x="3739" y="547"/>
                    <a:pt x="3071" y="152"/>
                  </a:cubicBezTo>
                  <a:cubicBezTo>
                    <a:pt x="2858" y="0"/>
                    <a:pt x="2645" y="31"/>
                    <a:pt x="2402" y="152"/>
                  </a:cubicBezTo>
                  <a:cubicBezTo>
                    <a:pt x="2280" y="243"/>
                    <a:pt x="2159" y="304"/>
                    <a:pt x="2037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352;p31">
              <a:extLst>
                <a:ext uri="{FF2B5EF4-FFF2-40B4-BE49-F238E27FC236}">
                  <a16:creationId xmlns:a16="http://schemas.microsoft.com/office/drawing/2014/main" id="{6708C898-85BA-F5A5-B516-2FBD50BE471D}"/>
                </a:ext>
              </a:extLst>
            </p:cNvPr>
            <p:cNvSpPr/>
            <p:nvPr/>
          </p:nvSpPr>
          <p:spPr>
            <a:xfrm>
              <a:off x="1519790" y="3697471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1247" y="791"/>
                  </a:moveTo>
                  <a:cubicBezTo>
                    <a:pt x="1004" y="913"/>
                    <a:pt x="730" y="1064"/>
                    <a:pt x="487" y="1216"/>
                  </a:cubicBezTo>
                  <a:cubicBezTo>
                    <a:pt x="366" y="1308"/>
                    <a:pt x="244" y="1368"/>
                    <a:pt x="122" y="1460"/>
                  </a:cubicBezTo>
                  <a:cubicBezTo>
                    <a:pt x="1" y="1520"/>
                    <a:pt x="1" y="1672"/>
                    <a:pt x="153" y="1764"/>
                  </a:cubicBezTo>
                  <a:cubicBezTo>
                    <a:pt x="487" y="1946"/>
                    <a:pt x="852" y="2159"/>
                    <a:pt x="1217" y="2371"/>
                  </a:cubicBezTo>
                  <a:cubicBezTo>
                    <a:pt x="1551" y="2554"/>
                    <a:pt x="1855" y="2736"/>
                    <a:pt x="2220" y="2949"/>
                  </a:cubicBezTo>
                  <a:cubicBezTo>
                    <a:pt x="2402" y="3071"/>
                    <a:pt x="2645" y="3071"/>
                    <a:pt x="2858" y="2949"/>
                  </a:cubicBezTo>
                  <a:lnTo>
                    <a:pt x="3770" y="2402"/>
                  </a:lnTo>
                  <a:cubicBezTo>
                    <a:pt x="4195" y="2159"/>
                    <a:pt x="4621" y="1916"/>
                    <a:pt x="5047" y="1672"/>
                  </a:cubicBezTo>
                  <a:cubicBezTo>
                    <a:pt x="5229" y="1551"/>
                    <a:pt x="5259" y="1490"/>
                    <a:pt x="5107" y="1368"/>
                  </a:cubicBezTo>
                  <a:cubicBezTo>
                    <a:pt x="4925" y="1216"/>
                    <a:pt x="4682" y="1095"/>
                    <a:pt x="4499" y="973"/>
                  </a:cubicBezTo>
                  <a:cubicBezTo>
                    <a:pt x="4013" y="700"/>
                    <a:pt x="3527" y="426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977" y="365"/>
                    <a:pt x="1612" y="578"/>
                    <a:pt x="1247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353;p31">
              <a:extLst>
                <a:ext uri="{FF2B5EF4-FFF2-40B4-BE49-F238E27FC236}">
                  <a16:creationId xmlns:a16="http://schemas.microsoft.com/office/drawing/2014/main" id="{85EAA0EF-0B92-DC08-8313-55C3009633EE}"/>
                </a:ext>
              </a:extLst>
            </p:cNvPr>
            <p:cNvSpPr/>
            <p:nvPr/>
          </p:nvSpPr>
          <p:spPr>
            <a:xfrm>
              <a:off x="1717818" y="3706673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2371" y="122"/>
                  </a:moveTo>
                  <a:cubicBezTo>
                    <a:pt x="1916" y="395"/>
                    <a:pt x="1490" y="639"/>
                    <a:pt x="1034" y="912"/>
                  </a:cubicBezTo>
                  <a:cubicBezTo>
                    <a:pt x="1004" y="912"/>
                    <a:pt x="1004" y="912"/>
                    <a:pt x="973" y="942"/>
                  </a:cubicBezTo>
                  <a:cubicBezTo>
                    <a:pt x="760" y="1064"/>
                    <a:pt x="487" y="1186"/>
                    <a:pt x="244" y="1338"/>
                  </a:cubicBezTo>
                  <a:cubicBezTo>
                    <a:pt x="1" y="1490"/>
                    <a:pt x="1" y="1611"/>
                    <a:pt x="244" y="1733"/>
                  </a:cubicBezTo>
                  <a:cubicBezTo>
                    <a:pt x="882" y="2128"/>
                    <a:pt x="1551" y="2493"/>
                    <a:pt x="2219" y="2888"/>
                  </a:cubicBezTo>
                  <a:cubicBezTo>
                    <a:pt x="2463" y="3040"/>
                    <a:pt x="2675" y="3040"/>
                    <a:pt x="2949" y="2857"/>
                  </a:cubicBezTo>
                  <a:cubicBezTo>
                    <a:pt x="3283" y="2675"/>
                    <a:pt x="3618" y="2462"/>
                    <a:pt x="3982" y="2280"/>
                  </a:cubicBezTo>
                  <a:cubicBezTo>
                    <a:pt x="4317" y="2067"/>
                    <a:pt x="4651" y="1885"/>
                    <a:pt x="5016" y="1672"/>
                  </a:cubicBezTo>
                  <a:cubicBezTo>
                    <a:pt x="5259" y="1550"/>
                    <a:pt x="5259" y="1398"/>
                    <a:pt x="5016" y="1277"/>
                  </a:cubicBezTo>
                  <a:cubicBezTo>
                    <a:pt x="4712" y="1094"/>
                    <a:pt x="4378" y="882"/>
                    <a:pt x="4013" y="699"/>
                  </a:cubicBezTo>
                  <a:cubicBezTo>
                    <a:pt x="3678" y="487"/>
                    <a:pt x="3344" y="304"/>
                    <a:pt x="3010" y="122"/>
                  </a:cubicBezTo>
                  <a:cubicBezTo>
                    <a:pt x="2797" y="0"/>
                    <a:pt x="2584" y="0"/>
                    <a:pt x="2371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354;p31">
              <a:extLst>
                <a:ext uri="{FF2B5EF4-FFF2-40B4-BE49-F238E27FC236}">
                  <a16:creationId xmlns:a16="http://schemas.microsoft.com/office/drawing/2014/main" id="{2BD19C27-CE3F-024F-7C87-EBD187CB7F4D}"/>
                </a:ext>
              </a:extLst>
            </p:cNvPr>
            <p:cNvSpPr/>
            <p:nvPr/>
          </p:nvSpPr>
          <p:spPr>
            <a:xfrm>
              <a:off x="1252383" y="3729105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459" y="670"/>
                  </a:moveTo>
                  <a:cubicBezTo>
                    <a:pt x="1034" y="882"/>
                    <a:pt x="608" y="1126"/>
                    <a:pt x="213" y="1369"/>
                  </a:cubicBezTo>
                  <a:cubicBezTo>
                    <a:pt x="0" y="1490"/>
                    <a:pt x="0" y="1642"/>
                    <a:pt x="183" y="1764"/>
                  </a:cubicBezTo>
                  <a:cubicBezTo>
                    <a:pt x="517" y="1946"/>
                    <a:pt x="882" y="2159"/>
                    <a:pt x="1216" y="2341"/>
                  </a:cubicBezTo>
                  <a:cubicBezTo>
                    <a:pt x="1550" y="2554"/>
                    <a:pt x="1885" y="2737"/>
                    <a:pt x="2219" y="2949"/>
                  </a:cubicBezTo>
                  <a:cubicBezTo>
                    <a:pt x="2462" y="3071"/>
                    <a:pt x="2645" y="3071"/>
                    <a:pt x="2888" y="2919"/>
                  </a:cubicBezTo>
                  <a:cubicBezTo>
                    <a:pt x="3252" y="2706"/>
                    <a:pt x="3617" y="2524"/>
                    <a:pt x="3982" y="2311"/>
                  </a:cubicBez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76" y="1308"/>
                  </a:cubicBezTo>
                  <a:cubicBezTo>
                    <a:pt x="4408" y="913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67" y="305"/>
                    <a:pt x="1763" y="487"/>
                    <a:pt x="1459" y="6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355;p31">
              <a:extLst>
                <a:ext uri="{FF2B5EF4-FFF2-40B4-BE49-F238E27FC236}">
                  <a16:creationId xmlns:a16="http://schemas.microsoft.com/office/drawing/2014/main" id="{74B4C74D-2F94-1B64-540D-983564B6F063}"/>
                </a:ext>
              </a:extLst>
            </p:cNvPr>
            <p:cNvSpPr/>
            <p:nvPr/>
          </p:nvSpPr>
          <p:spPr>
            <a:xfrm>
              <a:off x="1018630" y="3781189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638" y="1246"/>
                  </a:moveTo>
                  <a:cubicBezTo>
                    <a:pt x="517" y="1307"/>
                    <a:pt x="395" y="1398"/>
                    <a:pt x="274" y="1459"/>
                  </a:cubicBezTo>
                  <a:cubicBezTo>
                    <a:pt x="31" y="1611"/>
                    <a:pt x="0" y="1702"/>
                    <a:pt x="243" y="1854"/>
                  </a:cubicBezTo>
                  <a:cubicBezTo>
                    <a:pt x="547" y="2037"/>
                    <a:pt x="851" y="2219"/>
                    <a:pt x="1186" y="2401"/>
                  </a:cubicBezTo>
                  <a:cubicBezTo>
                    <a:pt x="1398" y="2523"/>
                    <a:pt x="1581" y="2493"/>
                    <a:pt x="1824" y="2371"/>
                  </a:cubicBezTo>
                  <a:cubicBezTo>
                    <a:pt x="2189" y="2158"/>
                    <a:pt x="2584" y="1915"/>
                    <a:pt x="2979" y="1702"/>
                  </a:cubicBezTo>
                  <a:cubicBezTo>
                    <a:pt x="3344" y="1489"/>
                    <a:pt x="3739" y="1246"/>
                    <a:pt x="4134" y="1034"/>
                  </a:cubicBezTo>
                  <a:cubicBezTo>
                    <a:pt x="4377" y="882"/>
                    <a:pt x="4377" y="790"/>
                    <a:pt x="4164" y="638"/>
                  </a:cubicBezTo>
                  <a:cubicBezTo>
                    <a:pt x="3860" y="456"/>
                    <a:pt x="3556" y="274"/>
                    <a:pt x="3252" y="122"/>
                  </a:cubicBezTo>
                  <a:cubicBezTo>
                    <a:pt x="3009" y="0"/>
                    <a:pt x="2827" y="0"/>
                    <a:pt x="2584" y="122"/>
                  </a:cubicBezTo>
                  <a:cubicBezTo>
                    <a:pt x="2432" y="213"/>
                    <a:pt x="2310" y="274"/>
                    <a:pt x="2189" y="365"/>
                  </a:cubicBezTo>
                  <a:cubicBezTo>
                    <a:pt x="1945" y="486"/>
                    <a:pt x="1672" y="638"/>
                    <a:pt x="1429" y="790"/>
                  </a:cubicBezTo>
                  <a:cubicBezTo>
                    <a:pt x="1155" y="942"/>
                    <a:pt x="912" y="1094"/>
                    <a:pt x="638" y="1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356;p31">
              <a:extLst>
                <a:ext uri="{FF2B5EF4-FFF2-40B4-BE49-F238E27FC236}">
                  <a16:creationId xmlns:a16="http://schemas.microsoft.com/office/drawing/2014/main" id="{03D9CA0A-FE80-5C6D-BD3B-78174C809C19}"/>
                </a:ext>
              </a:extLst>
            </p:cNvPr>
            <p:cNvSpPr/>
            <p:nvPr/>
          </p:nvSpPr>
          <p:spPr>
            <a:xfrm>
              <a:off x="1404472" y="376278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68" y="761"/>
                  </a:moveTo>
                  <a:cubicBezTo>
                    <a:pt x="1003" y="943"/>
                    <a:pt x="669" y="1156"/>
                    <a:pt x="304" y="1338"/>
                  </a:cubicBezTo>
                  <a:cubicBezTo>
                    <a:pt x="31" y="1521"/>
                    <a:pt x="0" y="1642"/>
                    <a:pt x="30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79" y="2919"/>
                  </a:cubicBezTo>
                  <a:cubicBezTo>
                    <a:pt x="3678" y="2493"/>
                    <a:pt x="4377" y="2098"/>
                    <a:pt x="5076" y="1703"/>
                  </a:cubicBezTo>
                  <a:cubicBezTo>
                    <a:pt x="5319" y="1551"/>
                    <a:pt x="5319" y="1430"/>
                    <a:pt x="5107" y="1308"/>
                  </a:cubicBezTo>
                  <a:cubicBezTo>
                    <a:pt x="4772" y="1095"/>
                    <a:pt x="4438" y="913"/>
                    <a:pt x="4104" y="730"/>
                  </a:cubicBezTo>
                  <a:cubicBezTo>
                    <a:pt x="3769" y="518"/>
                    <a:pt x="3435" y="335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67" y="366"/>
                    <a:pt x="1702" y="548"/>
                    <a:pt x="136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357;p31">
              <a:extLst>
                <a:ext uri="{FF2B5EF4-FFF2-40B4-BE49-F238E27FC236}">
                  <a16:creationId xmlns:a16="http://schemas.microsoft.com/office/drawing/2014/main" id="{B5E19AE2-79DF-62C6-C4B3-13ACB2C857BE}"/>
                </a:ext>
              </a:extLst>
            </p:cNvPr>
            <p:cNvSpPr/>
            <p:nvPr/>
          </p:nvSpPr>
          <p:spPr>
            <a:xfrm>
              <a:off x="1605556" y="3769940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304" y="1338"/>
                  </a:moveTo>
                  <a:cubicBezTo>
                    <a:pt x="30" y="1521"/>
                    <a:pt x="0" y="1642"/>
                    <a:pt x="27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48" y="2919"/>
                  </a:cubicBezTo>
                  <a:cubicBezTo>
                    <a:pt x="3648" y="2524"/>
                    <a:pt x="4347" y="2128"/>
                    <a:pt x="5015" y="1733"/>
                  </a:cubicBezTo>
                  <a:cubicBezTo>
                    <a:pt x="5289" y="1581"/>
                    <a:pt x="5289" y="1460"/>
                    <a:pt x="5046" y="1308"/>
                  </a:cubicBezTo>
                  <a:cubicBezTo>
                    <a:pt x="4711" y="1095"/>
                    <a:pt x="4377" y="913"/>
                    <a:pt x="4043" y="730"/>
                  </a:cubicBezTo>
                  <a:cubicBezTo>
                    <a:pt x="3708" y="517"/>
                    <a:pt x="3404" y="335"/>
                    <a:pt x="3070" y="153"/>
                  </a:cubicBezTo>
                  <a:cubicBezTo>
                    <a:pt x="2827" y="1"/>
                    <a:pt x="2614" y="31"/>
                    <a:pt x="2341" y="183"/>
                  </a:cubicBezTo>
                  <a:cubicBezTo>
                    <a:pt x="1672" y="578"/>
                    <a:pt x="973" y="973"/>
                    <a:pt x="30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358;p31">
              <a:extLst>
                <a:ext uri="{FF2B5EF4-FFF2-40B4-BE49-F238E27FC236}">
                  <a16:creationId xmlns:a16="http://schemas.microsoft.com/office/drawing/2014/main" id="{6F55ECCA-59DB-A584-3190-333904BDC872}"/>
                </a:ext>
              </a:extLst>
            </p:cNvPr>
            <p:cNvSpPr/>
            <p:nvPr/>
          </p:nvSpPr>
          <p:spPr>
            <a:xfrm>
              <a:off x="1139080" y="3794454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2" y="942"/>
                    <a:pt x="608" y="1155"/>
                    <a:pt x="243" y="1368"/>
                  </a:cubicBezTo>
                  <a:cubicBezTo>
                    <a:pt x="0" y="1520"/>
                    <a:pt x="0" y="1611"/>
                    <a:pt x="243" y="1763"/>
                  </a:cubicBezTo>
                  <a:cubicBezTo>
                    <a:pt x="882" y="2158"/>
                    <a:pt x="1550" y="2523"/>
                    <a:pt x="2189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070" y="122"/>
                  </a:cubicBezTo>
                  <a:cubicBezTo>
                    <a:pt x="2827" y="0"/>
                    <a:pt x="2614" y="0"/>
                    <a:pt x="2371" y="122"/>
                  </a:cubicBezTo>
                  <a:cubicBezTo>
                    <a:pt x="2006" y="335"/>
                    <a:pt x="167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359;p31">
              <a:extLst>
                <a:ext uri="{FF2B5EF4-FFF2-40B4-BE49-F238E27FC236}">
                  <a16:creationId xmlns:a16="http://schemas.microsoft.com/office/drawing/2014/main" id="{07081E7C-69D1-FA90-45F0-1685138BBA37}"/>
                </a:ext>
              </a:extLst>
            </p:cNvPr>
            <p:cNvSpPr/>
            <p:nvPr/>
          </p:nvSpPr>
          <p:spPr>
            <a:xfrm>
              <a:off x="1292177" y="382813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371" y="152"/>
                  </a:moveTo>
                  <a:cubicBezTo>
                    <a:pt x="1672" y="547"/>
                    <a:pt x="973" y="973"/>
                    <a:pt x="24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2" y="2158"/>
                    <a:pt x="1247" y="2371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0"/>
                    <a:pt x="2675" y="3070"/>
                    <a:pt x="2919" y="2949"/>
                  </a:cubicBezTo>
                  <a:lnTo>
                    <a:pt x="5046" y="1702"/>
                  </a:lnTo>
                  <a:cubicBezTo>
                    <a:pt x="5320" y="1550"/>
                    <a:pt x="5320" y="1429"/>
                    <a:pt x="5046" y="1277"/>
                  </a:cubicBezTo>
                  <a:cubicBezTo>
                    <a:pt x="4408" y="912"/>
                    <a:pt x="3739" y="517"/>
                    <a:pt x="3071" y="152"/>
                  </a:cubicBezTo>
                  <a:cubicBezTo>
                    <a:pt x="2858" y="0"/>
                    <a:pt x="2645" y="0"/>
                    <a:pt x="2371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360;p31">
              <a:extLst>
                <a:ext uri="{FF2B5EF4-FFF2-40B4-BE49-F238E27FC236}">
                  <a16:creationId xmlns:a16="http://schemas.microsoft.com/office/drawing/2014/main" id="{F66F88DB-409A-F3D3-D260-6705B04A73AB}"/>
                </a:ext>
              </a:extLst>
            </p:cNvPr>
            <p:cNvSpPr/>
            <p:nvPr/>
          </p:nvSpPr>
          <p:spPr>
            <a:xfrm>
              <a:off x="1494268" y="3835289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338" y="730"/>
                  </a:moveTo>
                  <a:cubicBezTo>
                    <a:pt x="974" y="942"/>
                    <a:pt x="609" y="1125"/>
                    <a:pt x="274" y="1337"/>
                  </a:cubicBezTo>
                  <a:cubicBezTo>
                    <a:pt x="1" y="1489"/>
                    <a:pt x="1" y="1611"/>
                    <a:pt x="244" y="1733"/>
                  </a:cubicBezTo>
                  <a:cubicBezTo>
                    <a:pt x="578" y="1945"/>
                    <a:pt x="913" y="2128"/>
                    <a:pt x="1247" y="2310"/>
                  </a:cubicBezTo>
                  <a:cubicBezTo>
                    <a:pt x="1582" y="2523"/>
                    <a:pt x="1916" y="2705"/>
                    <a:pt x="2250" y="2918"/>
                  </a:cubicBezTo>
                  <a:cubicBezTo>
                    <a:pt x="2493" y="3040"/>
                    <a:pt x="2676" y="3040"/>
                    <a:pt x="2919" y="2888"/>
                  </a:cubicBezTo>
                  <a:cubicBezTo>
                    <a:pt x="3284" y="2705"/>
                    <a:pt x="3648" y="2492"/>
                    <a:pt x="3983" y="2280"/>
                  </a:cubicBezTo>
                  <a:cubicBezTo>
                    <a:pt x="4348" y="2097"/>
                    <a:pt x="4682" y="1885"/>
                    <a:pt x="5047" y="1672"/>
                  </a:cubicBezTo>
                  <a:cubicBezTo>
                    <a:pt x="5259" y="1550"/>
                    <a:pt x="5290" y="1429"/>
                    <a:pt x="5077" y="1307"/>
                  </a:cubicBezTo>
                  <a:cubicBezTo>
                    <a:pt x="4378" y="912"/>
                    <a:pt x="3709" y="517"/>
                    <a:pt x="3041" y="122"/>
                  </a:cubicBezTo>
                  <a:cubicBezTo>
                    <a:pt x="2828" y="0"/>
                    <a:pt x="2615" y="0"/>
                    <a:pt x="2402" y="122"/>
                  </a:cubicBezTo>
                  <a:cubicBezTo>
                    <a:pt x="2037" y="334"/>
                    <a:pt x="1673" y="517"/>
                    <a:pt x="133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361;p31">
              <a:extLst>
                <a:ext uri="{FF2B5EF4-FFF2-40B4-BE49-F238E27FC236}">
                  <a16:creationId xmlns:a16="http://schemas.microsoft.com/office/drawing/2014/main" id="{2905EE3D-588D-BA5B-1F7B-AF230371BB6E}"/>
                </a:ext>
              </a:extLst>
            </p:cNvPr>
            <p:cNvSpPr/>
            <p:nvPr/>
          </p:nvSpPr>
          <p:spPr>
            <a:xfrm>
              <a:off x="1025778" y="385876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3" y="1398"/>
                  </a:moveTo>
                  <a:cubicBezTo>
                    <a:pt x="0" y="1520"/>
                    <a:pt x="0" y="1642"/>
                    <a:pt x="213" y="1793"/>
                  </a:cubicBezTo>
                  <a:cubicBezTo>
                    <a:pt x="882" y="2158"/>
                    <a:pt x="1550" y="2553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53" y="2736"/>
                    <a:pt x="3617" y="2523"/>
                    <a:pt x="3982" y="2310"/>
                  </a:cubicBezTo>
                  <a:cubicBezTo>
                    <a:pt x="4316" y="2128"/>
                    <a:pt x="4681" y="1915"/>
                    <a:pt x="5046" y="1702"/>
                  </a:cubicBezTo>
                  <a:cubicBezTo>
                    <a:pt x="5289" y="1550"/>
                    <a:pt x="5289" y="1429"/>
                    <a:pt x="5046" y="1307"/>
                  </a:cubicBezTo>
                  <a:cubicBezTo>
                    <a:pt x="4742" y="1094"/>
                    <a:pt x="4408" y="912"/>
                    <a:pt x="4073" y="730"/>
                  </a:cubicBezTo>
                  <a:cubicBezTo>
                    <a:pt x="3739" y="547"/>
                    <a:pt x="3435" y="334"/>
                    <a:pt x="3101" y="152"/>
                  </a:cubicBezTo>
                  <a:cubicBezTo>
                    <a:pt x="2827" y="0"/>
                    <a:pt x="2645" y="0"/>
                    <a:pt x="2371" y="183"/>
                  </a:cubicBezTo>
                  <a:cubicBezTo>
                    <a:pt x="1642" y="578"/>
                    <a:pt x="943" y="973"/>
                    <a:pt x="243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362;p31">
              <a:extLst>
                <a:ext uri="{FF2B5EF4-FFF2-40B4-BE49-F238E27FC236}">
                  <a16:creationId xmlns:a16="http://schemas.microsoft.com/office/drawing/2014/main" id="{634A55AF-8549-79C1-4626-6BACEC7C0C07}"/>
                </a:ext>
              </a:extLst>
            </p:cNvPr>
            <p:cNvSpPr/>
            <p:nvPr/>
          </p:nvSpPr>
          <p:spPr>
            <a:xfrm>
              <a:off x="1659655" y="3862825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277" y="761"/>
                  </a:moveTo>
                  <a:cubicBezTo>
                    <a:pt x="942" y="943"/>
                    <a:pt x="578" y="1156"/>
                    <a:pt x="21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547" y="1946"/>
                    <a:pt x="882" y="2128"/>
                    <a:pt x="1216" y="2341"/>
                  </a:cubicBezTo>
                  <a:cubicBezTo>
                    <a:pt x="1550" y="2524"/>
                    <a:pt x="1885" y="2706"/>
                    <a:pt x="2189" y="2919"/>
                  </a:cubicBezTo>
                  <a:cubicBezTo>
                    <a:pt x="2462" y="3040"/>
                    <a:pt x="2644" y="3040"/>
                    <a:pt x="2918" y="2888"/>
                  </a:cubicBezTo>
                  <a:cubicBezTo>
                    <a:pt x="3374" y="2645"/>
                    <a:pt x="3830" y="2372"/>
                    <a:pt x="4286" y="2098"/>
                  </a:cubicBezTo>
                  <a:cubicBezTo>
                    <a:pt x="4529" y="1976"/>
                    <a:pt x="4772" y="1824"/>
                    <a:pt x="4985" y="1703"/>
                  </a:cubicBezTo>
                  <a:cubicBezTo>
                    <a:pt x="5228" y="1551"/>
                    <a:pt x="5258" y="1429"/>
                    <a:pt x="5015" y="1308"/>
                  </a:cubicBezTo>
                  <a:cubicBezTo>
                    <a:pt x="4347" y="913"/>
                    <a:pt x="3678" y="517"/>
                    <a:pt x="3009" y="122"/>
                  </a:cubicBezTo>
                  <a:cubicBezTo>
                    <a:pt x="2796" y="1"/>
                    <a:pt x="2584" y="1"/>
                    <a:pt x="2341" y="122"/>
                  </a:cubicBezTo>
                  <a:cubicBezTo>
                    <a:pt x="2006" y="335"/>
                    <a:pt x="1641" y="54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363;p31">
              <a:extLst>
                <a:ext uri="{FF2B5EF4-FFF2-40B4-BE49-F238E27FC236}">
                  <a16:creationId xmlns:a16="http://schemas.microsoft.com/office/drawing/2014/main" id="{82249F7A-FE10-D7BF-F58D-6825CE549EC7}"/>
                </a:ext>
              </a:extLst>
            </p:cNvPr>
            <p:cNvSpPr/>
            <p:nvPr/>
          </p:nvSpPr>
          <p:spPr>
            <a:xfrm>
              <a:off x="1179915" y="3893452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307" y="760"/>
                  </a:moveTo>
                  <a:cubicBezTo>
                    <a:pt x="942" y="973"/>
                    <a:pt x="578" y="1186"/>
                    <a:pt x="213" y="1399"/>
                  </a:cubicBezTo>
                  <a:cubicBezTo>
                    <a:pt x="0" y="1520"/>
                    <a:pt x="0" y="1642"/>
                    <a:pt x="182" y="1764"/>
                  </a:cubicBezTo>
                  <a:cubicBezTo>
                    <a:pt x="517" y="1976"/>
                    <a:pt x="882" y="2159"/>
                    <a:pt x="1216" y="237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32" y="3071"/>
                    <a:pt x="2644" y="3071"/>
                    <a:pt x="2888" y="2919"/>
                  </a:cubicBezTo>
                  <a:cubicBezTo>
                    <a:pt x="3252" y="2736"/>
                    <a:pt x="3617" y="2523"/>
                    <a:pt x="3951" y="2311"/>
                  </a:cubicBezTo>
                  <a:cubicBezTo>
                    <a:pt x="4316" y="2098"/>
                    <a:pt x="4681" y="1885"/>
                    <a:pt x="5046" y="1703"/>
                  </a:cubicBezTo>
                  <a:cubicBezTo>
                    <a:pt x="5259" y="1551"/>
                    <a:pt x="5289" y="1429"/>
                    <a:pt x="5046" y="1308"/>
                  </a:cubicBezTo>
                  <a:cubicBezTo>
                    <a:pt x="4407" y="912"/>
                    <a:pt x="3708" y="517"/>
                    <a:pt x="304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06" y="335"/>
                    <a:pt x="1641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364;p31">
              <a:extLst>
                <a:ext uri="{FF2B5EF4-FFF2-40B4-BE49-F238E27FC236}">
                  <a16:creationId xmlns:a16="http://schemas.microsoft.com/office/drawing/2014/main" id="{3870BC57-50BC-69F4-59F8-9EA7EA092D1F}"/>
                </a:ext>
              </a:extLst>
            </p:cNvPr>
            <p:cNvSpPr/>
            <p:nvPr/>
          </p:nvSpPr>
          <p:spPr>
            <a:xfrm>
              <a:off x="1383014" y="3899563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73" y="943"/>
                    <a:pt x="609" y="1126"/>
                    <a:pt x="274" y="1338"/>
                  </a:cubicBezTo>
                  <a:cubicBezTo>
                    <a:pt x="1" y="1490"/>
                    <a:pt x="1" y="1612"/>
                    <a:pt x="244" y="1734"/>
                  </a:cubicBezTo>
                  <a:cubicBezTo>
                    <a:pt x="578" y="1946"/>
                    <a:pt x="913" y="2129"/>
                    <a:pt x="1247" y="2311"/>
                  </a:cubicBezTo>
                  <a:cubicBezTo>
                    <a:pt x="1581" y="2524"/>
                    <a:pt x="1916" y="2706"/>
                    <a:pt x="2250" y="2919"/>
                  </a:cubicBezTo>
                  <a:cubicBezTo>
                    <a:pt x="2463" y="3041"/>
                    <a:pt x="2676" y="3041"/>
                    <a:pt x="2919" y="2919"/>
                  </a:cubicBezTo>
                  <a:cubicBezTo>
                    <a:pt x="3253" y="2706"/>
                    <a:pt x="3618" y="2493"/>
                    <a:pt x="3983" y="2281"/>
                  </a:cubicBezTo>
                  <a:cubicBezTo>
                    <a:pt x="4347" y="2068"/>
                    <a:pt x="4682" y="1885"/>
                    <a:pt x="5046" y="1673"/>
                  </a:cubicBezTo>
                  <a:cubicBezTo>
                    <a:pt x="5259" y="1551"/>
                    <a:pt x="5259" y="1399"/>
                    <a:pt x="5077" y="1308"/>
                  </a:cubicBezTo>
                  <a:cubicBezTo>
                    <a:pt x="4378" y="913"/>
                    <a:pt x="3709" y="518"/>
                    <a:pt x="3040" y="123"/>
                  </a:cubicBezTo>
                  <a:cubicBezTo>
                    <a:pt x="2828" y="1"/>
                    <a:pt x="2584" y="1"/>
                    <a:pt x="2341" y="123"/>
                  </a:cubicBezTo>
                  <a:cubicBezTo>
                    <a:pt x="200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365;p31">
              <a:extLst>
                <a:ext uri="{FF2B5EF4-FFF2-40B4-BE49-F238E27FC236}">
                  <a16:creationId xmlns:a16="http://schemas.microsoft.com/office/drawing/2014/main" id="{89CAEEE8-C181-82F9-7D88-B4F7C37C38AF}"/>
                </a:ext>
              </a:extLst>
            </p:cNvPr>
            <p:cNvSpPr/>
            <p:nvPr/>
          </p:nvSpPr>
          <p:spPr>
            <a:xfrm>
              <a:off x="1547360" y="3927134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82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912" y="2128"/>
                    <a:pt x="1581" y="2523"/>
                    <a:pt x="2250" y="2919"/>
                  </a:cubicBezTo>
                  <a:cubicBezTo>
                    <a:pt x="2463" y="3040"/>
                    <a:pt x="2675" y="3040"/>
                    <a:pt x="2918" y="2888"/>
                  </a:cubicBezTo>
                  <a:cubicBezTo>
                    <a:pt x="3283" y="2706"/>
                    <a:pt x="3618" y="2493"/>
                    <a:pt x="3982" y="228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3"/>
                    <a:pt x="4043" y="700"/>
                  </a:cubicBezTo>
                  <a:cubicBezTo>
                    <a:pt x="3709" y="517"/>
                    <a:pt x="3374" y="305"/>
                    <a:pt x="3040" y="122"/>
                  </a:cubicBezTo>
                  <a:cubicBezTo>
                    <a:pt x="2797" y="1"/>
                    <a:pt x="2615" y="1"/>
                    <a:pt x="2371" y="122"/>
                  </a:cubicBezTo>
                  <a:cubicBezTo>
                    <a:pt x="1885" y="426"/>
                    <a:pt x="1368" y="70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366;p31">
              <a:extLst>
                <a:ext uri="{FF2B5EF4-FFF2-40B4-BE49-F238E27FC236}">
                  <a16:creationId xmlns:a16="http://schemas.microsoft.com/office/drawing/2014/main" id="{1D164280-0246-615E-D18B-BE784F74613D}"/>
                </a:ext>
              </a:extLst>
            </p:cNvPr>
            <p:cNvSpPr/>
            <p:nvPr/>
          </p:nvSpPr>
          <p:spPr>
            <a:xfrm>
              <a:off x="1066612" y="395876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42" y="974"/>
                    <a:pt x="608" y="1156"/>
                    <a:pt x="243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395" y="1885"/>
                    <a:pt x="578" y="1977"/>
                    <a:pt x="730" y="2068"/>
                  </a:cubicBezTo>
                  <a:cubicBezTo>
                    <a:pt x="912" y="2159"/>
                    <a:pt x="1064" y="2281"/>
                    <a:pt x="1246" y="2372"/>
                  </a:cubicBezTo>
                  <a:cubicBezTo>
                    <a:pt x="1550" y="2554"/>
                    <a:pt x="1885" y="2737"/>
                    <a:pt x="218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617" y="2524"/>
                    <a:pt x="4316" y="2129"/>
                    <a:pt x="5015" y="1703"/>
                  </a:cubicBezTo>
                  <a:cubicBezTo>
                    <a:pt x="5289" y="1551"/>
                    <a:pt x="5319" y="1430"/>
                    <a:pt x="5015" y="1278"/>
                  </a:cubicBezTo>
                  <a:cubicBezTo>
                    <a:pt x="4377" y="882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2006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367;p31">
              <a:extLst>
                <a:ext uri="{FF2B5EF4-FFF2-40B4-BE49-F238E27FC236}">
                  <a16:creationId xmlns:a16="http://schemas.microsoft.com/office/drawing/2014/main" id="{443EEA1D-37C7-4949-B921-C7214A30549D}"/>
                </a:ext>
              </a:extLst>
            </p:cNvPr>
            <p:cNvSpPr/>
            <p:nvPr/>
          </p:nvSpPr>
          <p:spPr>
            <a:xfrm>
              <a:off x="1271760" y="3963871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973" y="943"/>
                  </a:moveTo>
                  <a:cubicBezTo>
                    <a:pt x="730" y="1065"/>
                    <a:pt x="517" y="1217"/>
                    <a:pt x="274" y="133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578" y="1946"/>
                    <a:pt x="913" y="2159"/>
                    <a:pt x="1216" y="2341"/>
                  </a:cubicBezTo>
                  <a:cubicBezTo>
                    <a:pt x="1551" y="2524"/>
                    <a:pt x="1885" y="2706"/>
                    <a:pt x="2220" y="2919"/>
                  </a:cubicBezTo>
                  <a:cubicBezTo>
                    <a:pt x="2463" y="3040"/>
                    <a:pt x="2675" y="3040"/>
                    <a:pt x="2919" y="2919"/>
                  </a:cubicBezTo>
                  <a:lnTo>
                    <a:pt x="3983" y="2311"/>
                  </a:lnTo>
                  <a:cubicBezTo>
                    <a:pt x="4317" y="2098"/>
                    <a:pt x="4682" y="1885"/>
                    <a:pt x="5016" y="1703"/>
                  </a:cubicBezTo>
                  <a:cubicBezTo>
                    <a:pt x="5259" y="1551"/>
                    <a:pt x="5259" y="1429"/>
                    <a:pt x="5016" y="1278"/>
                  </a:cubicBezTo>
                  <a:cubicBezTo>
                    <a:pt x="4378" y="913"/>
                    <a:pt x="3709" y="518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885" y="396"/>
                    <a:pt x="1429" y="670"/>
                    <a:pt x="973" y="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368;p31">
              <a:extLst>
                <a:ext uri="{FF2B5EF4-FFF2-40B4-BE49-F238E27FC236}">
                  <a16:creationId xmlns:a16="http://schemas.microsoft.com/office/drawing/2014/main" id="{B69EDC0B-5518-4D4D-49CF-B358655BC853}"/>
                </a:ext>
              </a:extLst>
            </p:cNvPr>
            <p:cNvSpPr/>
            <p:nvPr/>
          </p:nvSpPr>
          <p:spPr>
            <a:xfrm>
              <a:off x="1436106" y="3991442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51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0" y="1490"/>
                    <a:pt x="0" y="1612"/>
                    <a:pt x="213" y="1764"/>
                  </a:cubicBezTo>
                  <a:cubicBezTo>
                    <a:pt x="882" y="2128"/>
                    <a:pt x="1551" y="2523"/>
                    <a:pt x="2250" y="2919"/>
                  </a:cubicBezTo>
                  <a:cubicBezTo>
                    <a:pt x="2462" y="3040"/>
                    <a:pt x="2675" y="3040"/>
                    <a:pt x="291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2"/>
                    <a:pt x="4043" y="730"/>
                  </a:cubicBezTo>
                  <a:cubicBezTo>
                    <a:pt x="3709" y="517"/>
                    <a:pt x="3374" y="335"/>
                    <a:pt x="304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855" y="426"/>
                    <a:pt x="1368" y="730"/>
                    <a:pt x="851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369;p31">
              <a:extLst>
                <a:ext uri="{FF2B5EF4-FFF2-40B4-BE49-F238E27FC236}">
                  <a16:creationId xmlns:a16="http://schemas.microsoft.com/office/drawing/2014/main" id="{AB44188D-565F-4863-696F-05249817CCD4}"/>
                </a:ext>
              </a:extLst>
            </p:cNvPr>
            <p:cNvSpPr/>
            <p:nvPr/>
          </p:nvSpPr>
          <p:spPr>
            <a:xfrm>
              <a:off x="1620836" y="3988386"/>
              <a:ext cx="210312" cy="122500"/>
            </a:xfrm>
            <a:custGeom>
              <a:avLst/>
              <a:gdLst/>
              <a:ahLst/>
              <a:cxnLst/>
              <a:rect l="l" t="t" r="r" b="b"/>
              <a:pathLst>
                <a:path w="6263" h="3648" extrusionOk="0">
                  <a:moveTo>
                    <a:pt x="1764" y="1064"/>
                  </a:moveTo>
                  <a:cubicBezTo>
                    <a:pt x="1247" y="1338"/>
                    <a:pt x="730" y="1642"/>
                    <a:pt x="214" y="1946"/>
                  </a:cubicBezTo>
                  <a:cubicBezTo>
                    <a:pt x="1" y="2098"/>
                    <a:pt x="1" y="2219"/>
                    <a:pt x="183" y="2341"/>
                  </a:cubicBezTo>
                  <a:cubicBezTo>
                    <a:pt x="882" y="2736"/>
                    <a:pt x="1551" y="3131"/>
                    <a:pt x="2220" y="3526"/>
                  </a:cubicBezTo>
                  <a:cubicBezTo>
                    <a:pt x="2433" y="3648"/>
                    <a:pt x="2645" y="3617"/>
                    <a:pt x="2889" y="3496"/>
                  </a:cubicBezTo>
                  <a:cubicBezTo>
                    <a:pt x="3071" y="3405"/>
                    <a:pt x="3223" y="3283"/>
                    <a:pt x="3405" y="3192"/>
                  </a:cubicBezTo>
                  <a:cubicBezTo>
                    <a:pt x="3740" y="3010"/>
                    <a:pt x="4104" y="2797"/>
                    <a:pt x="4439" y="2584"/>
                  </a:cubicBezTo>
                  <a:cubicBezTo>
                    <a:pt x="4955" y="2310"/>
                    <a:pt x="5472" y="2006"/>
                    <a:pt x="5959" y="1733"/>
                  </a:cubicBezTo>
                  <a:cubicBezTo>
                    <a:pt x="6232" y="1551"/>
                    <a:pt x="6263" y="1459"/>
                    <a:pt x="5989" y="1307"/>
                  </a:cubicBezTo>
                  <a:cubicBezTo>
                    <a:pt x="5320" y="912"/>
                    <a:pt x="4682" y="517"/>
                    <a:pt x="4013" y="152"/>
                  </a:cubicBezTo>
                  <a:cubicBezTo>
                    <a:pt x="3770" y="0"/>
                    <a:pt x="3557" y="0"/>
                    <a:pt x="3345" y="152"/>
                  </a:cubicBezTo>
                  <a:cubicBezTo>
                    <a:pt x="2828" y="456"/>
                    <a:pt x="2311" y="760"/>
                    <a:pt x="1764" y="1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370;p31">
              <a:extLst>
                <a:ext uri="{FF2B5EF4-FFF2-40B4-BE49-F238E27FC236}">
                  <a16:creationId xmlns:a16="http://schemas.microsoft.com/office/drawing/2014/main" id="{188D595B-CE75-1F74-378A-F0BBE7D3E05E}"/>
                </a:ext>
              </a:extLst>
            </p:cNvPr>
            <p:cNvSpPr/>
            <p:nvPr/>
          </p:nvSpPr>
          <p:spPr>
            <a:xfrm>
              <a:off x="1323810" y="4056757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43" y="943"/>
                    <a:pt x="578" y="1156"/>
                    <a:pt x="244" y="1369"/>
                  </a:cubicBezTo>
                  <a:cubicBezTo>
                    <a:pt x="1" y="1490"/>
                    <a:pt x="1" y="1612"/>
                    <a:pt x="214" y="1733"/>
                  </a:cubicBezTo>
                  <a:cubicBezTo>
                    <a:pt x="548" y="1916"/>
                    <a:pt x="882" y="2129"/>
                    <a:pt x="1247" y="2311"/>
                  </a:cubicBezTo>
                  <a:cubicBezTo>
                    <a:pt x="1581" y="2524"/>
                    <a:pt x="1916" y="2706"/>
                    <a:pt x="2250" y="2888"/>
                  </a:cubicBezTo>
                  <a:cubicBezTo>
                    <a:pt x="2463" y="3040"/>
                    <a:pt x="2676" y="3010"/>
                    <a:pt x="2919" y="2888"/>
                  </a:cubicBezTo>
                  <a:cubicBezTo>
                    <a:pt x="3284" y="2676"/>
                    <a:pt x="3618" y="2493"/>
                    <a:pt x="3983" y="2281"/>
                  </a:cubicBezTo>
                  <a:cubicBezTo>
                    <a:pt x="4317" y="2068"/>
                    <a:pt x="4682" y="1885"/>
                    <a:pt x="5016" y="1673"/>
                  </a:cubicBezTo>
                  <a:cubicBezTo>
                    <a:pt x="5259" y="1551"/>
                    <a:pt x="5259" y="1399"/>
                    <a:pt x="5047" y="1277"/>
                  </a:cubicBezTo>
                  <a:cubicBezTo>
                    <a:pt x="4378" y="882"/>
                    <a:pt x="3709" y="487"/>
                    <a:pt x="3010" y="92"/>
                  </a:cubicBezTo>
                  <a:cubicBezTo>
                    <a:pt x="2828" y="1"/>
                    <a:pt x="2584" y="1"/>
                    <a:pt x="2372" y="122"/>
                  </a:cubicBezTo>
                  <a:cubicBezTo>
                    <a:pt x="203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371;p31">
              <a:extLst>
                <a:ext uri="{FF2B5EF4-FFF2-40B4-BE49-F238E27FC236}">
                  <a16:creationId xmlns:a16="http://schemas.microsoft.com/office/drawing/2014/main" id="{9E97CC3A-9FBE-5735-E078-9EB290CE3E87}"/>
                </a:ext>
              </a:extLst>
            </p:cNvPr>
            <p:cNvSpPr/>
            <p:nvPr/>
          </p:nvSpPr>
          <p:spPr>
            <a:xfrm>
              <a:off x="1507566" y="4072070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73" y="973"/>
                    <a:pt x="608" y="1186"/>
                    <a:pt x="274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912" y="2159"/>
                    <a:pt x="1550" y="2554"/>
                    <a:pt x="2219" y="294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48" y="2524"/>
                    <a:pt x="4347" y="2129"/>
                    <a:pt x="5046" y="1703"/>
                  </a:cubicBezTo>
                  <a:cubicBezTo>
                    <a:pt x="5289" y="1551"/>
                    <a:pt x="5319" y="1429"/>
                    <a:pt x="5076" y="1308"/>
                  </a:cubicBezTo>
                  <a:cubicBezTo>
                    <a:pt x="4407" y="913"/>
                    <a:pt x="3739" y="518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37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372;p31">
              <a:extLst>
                <a:ext uri="{FF2B5EF4-FFF2-40B4-BE49-F238E27FC236}">
                  <a16:creationId xmlns:a16="http://schemas.microsoft.com/office/drawing/2014/main" id="{9D8A4CAF-F99F-A707-E434-B2C4F965A9F7}"/>
                </a:ext>
              </a:extLst>
            </p:cNvPr>
            <p:cNvSpPr/>
            <p:nvPr/>
          </p:nvSpPr>
          <p:spPr>
            <a:xfrm>
              <a:off x="2580316" y="3452496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1338" y="761"/>
                  </a:moveTo>
                  <a:lnTo>
                    <a:pt x="244" y="1399"/>
                  </a:lnTo>
                  <a:cubicBezTo>
                    <a:pt x="31" y="1520"/>
                    <a:pt x="1" y="1642"/>
                    <a:pt x="214" y="1764"/>
                  </a:cubicBezTo>
                  <a:cubicBezTo>
                    <a:pt x="882" y="2159"/>
                    <a:pt x="1582" y="2554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041" y="2888"/>
                    <a:pt x="3162" y="2797"/>
                    <a:pt x="3284" y="2736"/>
                  </a:cubicBezTo>
                  <a:cubicBezTo>
                    <a:pt x="3527" y="2584"/>
                    <a:pt x="3770" y="2463"/>
                    <a:pt x="4013" y="2311"/>
                  </a:cubicBezTo>
                  <a:cubicBezTo>
                    <a:pt x="4348" y="2098"/>
                    <a:pt x="4712" y="1916"/>
                    <a:pt x="5047" y="1703"/>
                  </a:cubicBezTo>
                  <a:cubicBezTo>
                    <a:pt x="5290" y="1551"/>
                    <a:pt x="5320" y="1429"/>
                    <a:pt x="5077" y="1308"/>
                  </a:cubicBezTo>
                  <a:cubicBezTo>
                    <a:pt x="4408" y="913"/>
                    <a:pt x="3740" y="517"/>
                    <a:pt x="3071" y="122"/>
                  </a:cubicBezTo>
                  <a:cubicBezTo>
                    <a:pt x="2858" y="1"/>
                    <a:pt x="2645" y="1"/>
                    <a:pt x="2402" y="153"/>
                  </a:cubicBezTo>
                  <a:cubicBezTo>
                    <a:pt x="2037" y="365"/>
                    <a:pt x="1673" y="578"/>
                    <a:pt x="133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373;p31">
              <a:extLst>
                <a:ext uri="{FF2B5EF4-FFF2-40B4-BE49-F238E27FC236}">
                  <a16:creationId xmlns:a16="http://schemas.microsoft.com/office/drawing/2014/main" id="{496A1E3A-0F94-DDA9-DE16-6BCA2F6E7F97}"/>
                </a:ext>
              </a:extLst>
            </p:cNvPr>
            <p:cNvSpPr/>
            <p:nvPr/>
          </p:nvSpPr>
          <p:spPr>
            <a:xfrm>
              <a:off x="2467047" y="3517845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304" y="1368"/>
                  </a:moveTo>
                  <a:cubicBezTo>
                    <a:pt x="0" y="1550"/>
                    <a:pt x="0" y="1641"/>
                    <a:pt x="274" y="1824"/>
                  </a:cubicBezTo>
                  <a:cubicBezTo>
                    <a:pt x="942" y="2188"/>
                    <a:pt x="1581" y="2553"/>
                    <a:pt x="2219" y="2918"/>
                  </a:cubicBezTo>
                  <a:cubicBezTo>
                    <a:pt x="2492" y="3100"/>
                    <a:pt x="2675" y="3070"/>
                    <a:pt x="2979" y="2918"/>
                  </a:cubicBezTo>
                  <a:cubicBezTo>
                    <a:pt x="3313" y="2705"/>
                    <a:pt x="3648" y="2523"/>
                    <a:pt x="4012" y="2310"/>
                  </a:cubicBezTo>
                  <a:cubicBezTo>
                    <a:pt x="4347" y="2128"/>
                    <a:pt x="4711" y="1915"/>
                    <a:pt x="5076" y="1702"/>
                  </a:cubicBezTo>
                  <a:cubicBezTo>
                    <a:pt x="5319" y="1550"/>
                    <a:pt x="5319" y="1429"/>
                    <a:pt x="5107" y="1307"/>
                  </a:cubicBezTo>
                  <a:cubicBezTo>
                    <a:pt x="4438" y="912"/>
                    <a:pt x="3769" y="547"/>
                    <a:pt x="3131" y="152"/>
                  </a:cubicBezTo>
                  <a:cubicBezTo>
                    <a:pt x="2857" y="0"/>
                    <a:pt x="2675" y="0"/>
                    <a:pt x="2371" y="182"/>
                  </a:cubicBezTo>
                  <a:cubicBezTo>
                    <a:pt x="1672" y="578"/>
                    <a:pt x="1003" y="973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374;p31">
              <a:extLst>
                <a:ext uri="{FF2B5EF4-FFF2-40B4-BE49-F238E27FC236}">
                  <a16:creationId xmlns:a16="http://schemas.microsoft.com/office/drawing/2014/main" id="{F028EB63-9E8E-8C8F-616C-08EC1657BF4F}"/>
                </a:ext>
              </a:extLst>
            </p:cNvPr>
            <p:cNvSpPr/>
            <p:nvPr/>
          </p:nvSpPr>
          <p:spPr>
            <a:xfrm>
              <a:off x="1941368" y="3577015"/>
              <a:ext cx="175590" cy="103124"/>
            </a:xfrm>
            <a:custGeom>
              <a:avLst/>
              <a:gdLst/>
              <a:ahLst/>
              <a:cxnLst/>
              <a:rect l="l" t="t" r="r" b="b"/>
              <a:pathLst>
                <a:path w="5229" h="3071" extrusionOk="0">
                  <a:moveTo>
                    <a:pt x="1520" y="609"/>
                  </a:moveTo>
                  <a:cubicBezTo>
                    <a:pt x="1094" y="882"/>
                    <a:pt x="639" y="1126"/>
                    <a:pt x="213" y="1369"/>
                  </a:cubicBezTo>
                  <a:cubicBezTo>
                    <a:pt x="0" y="1490"/>
                    <a:pt x="0" y="1612"/>
                    <a:pt x="183" y="1734"/>
                  </a:cubicBezTo>
                  <a:cubicBezTo>
                    <a:pt x="517" y="1946"/>
                    <a:pt x="882" y="2129"/>
                    <a:pt x="1216" y="2341"/>
                  </a:cubicBezTo>
                  <a:cubicBezTo>
                    <a:pt x="1550" y="2524"/>
                    <a:pt x="1885" y="2737"/>
                    <a:pt x="2219" y="2919"/>
                  </a:cubicBezTo>
                  <a:cubicBezTo>
                    <a:pt x="2462" y="3071"/>
                    <a:pt x="2645" y="3041"/>
                    <a:pt x="2888" y="2919"/>
                  </a:cubicBezTo>
                  <a:cubicBezTo>
                    <a:pt x="3253" y="2706"/>
                    <a:pt x="3617" y="2524"/>
                    <a:pt x="3952" y="2311"/>
                  </a:cubicBezTo>
                  <a:cubicBezTo>
                    <a:pt x="4316" y="2098"/>
                    <a:pt x="4651" y="1885"/>
                    <a:pt x="5016" y="1703"/>
                  </a:cubicBezTo>
                  <a:cubicBezTo>
                    <a:pt x="5228" y="1551"/>
                    <a:pt x="5228" y="1430"/>
                    <a:pt x="5016" y="1308"/>
                  </a:cubicBezTo>
                  <a:cubicBezTo>
                    <a:pt x="4347" y="913"/>
                    <a:pt x="3678" y="518"/>
                    <a:pt x="3009" y="123"/>
                  </a:cubicBezTo>
                  <a:cubicBezTo>
                    <a:pt x="2797" y="1"/>
                    <a:pt x="2584" y="1"/>
                    <a:pt x="2371" y="123"/>
                  </a:cubicBezTo>
                  <a:cubicBezTo>
                    <a:pt x="2067" y="305"/>
                    <a:pt x="1794" y="457"/>
                    <a:pt x="1520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375;p31">
              <a:extLst>
                <a:ext uri="{FF2B5EF4-FFF2-40B4-BE49-F238E27FC236}">
                  <a16:creationId xmlns:a16="http://schemas.microsoft.com/office/drawing/2014/main" id="{434EE54E-65B7-7247-7139-C4E9B2EC09FA}"/>
                </a:ext>
              </a:extLst>
            </p:cNvPr>
            <p:cNvSpPr/>
            <p:nvPr/>
          </p:nvSpPr>
          <p:spPr>
            <a:xfrm>
              <a:off x="1882164" y="3734209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459" y="639"/>
                  </a:moveTo>
                  <a:cubicBezTo>
                    <a:pt x="1034" y="882"/>
                    <a:pt x="639" y="1126"/>
                    <a:pt x="213" y="1369"/>
                  </a:cubicBezTo>
                  <a:cubicBezTo>
                    <a:pt x="31" y="1490"/>
                    <a:pt x="0" y="1612"/>
                    <a:pt x="183" y="1733"/>
                  </a:cubicBezTo>
                  <a:cubicBezTo>
                    <a:pt x="882" y="2129"/>
                    <a:pt x="1550" y="2524"/>
                    <a:pt x="2250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281"/>
                  </a:cubicBezTo>
                  <a:lnTo>
                    <a:pt x="5016" y="1673"/>
                  </a:ln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47" y="913"/>
                    <a:pt x="4013" y="700"/>
                  </a:cubicBezTo>
                  <a:cubicBezTo>
                    <a:pt x="3678" y="518"/>
                    <a:pt x="3344" y="305"/>
                    <a:pt x="3009" y="122"/>
                  </a:cubicBezTo>
                  <a:cubicBezTo>
                    <a:pt x="2797" y="1"/>
                    <a:pt x="2584" y="1"/>
                    <a:pt x="2371" y="122"/>
                  </a:cubicBezTo>
                  <a:cubicBezTo>
                    <a:pt x="2067" y="305"/>
                    <a:pt x="1763" y="487"/>
                    <a:pt x="1459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376;p31">
              <a:extLst>
                <a:ext uri="{FF2B5EF4-FFF2-40B4-BE49-F238E27FC236}">
                  <a16:creationId xmlns:a16="http://schemas.microsoft.com/office/drawing/2014/main" id="{F0C43583-C9C6-99C9-47FD-CC435D0C9FB5}"/>
                </a:ext>
              </a:extLst>
            </p:cNvPr>
            <p:cNvSpPr/>
            <p:nvPr/>
          </p:nvSpPr>
          <p:spPr>
            <a:xfrm>
              <a:off x="2052622" y="3512741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459" y="638"/>
                  </a:moveTo>
                  <a:cubicBezTo>
                    <a:pt x="1064" y="882"/>
                    <a:pt x="639" y="1125"/>
                    <a:pt x="213" y="1368"/>
                  </a:cubicBezTo>
                  <a:cubicBezTo>
                    <a:pt x="0" y="1520"/>
                    <a:pt x="0" y="1611"/>
                    <a:pt x="213" y="1763"/>
                  </a:cubicBezTo>
                  <a:cubicBezTo>
                    <a:pt x="548" y="1945"/>
                    <a:pt x="882" y="2128"/>
                    <a:pt x="1216" y="2340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2" y="3040"/>
                    <a:pt x="2675" y="3040"/>
                    <a:pt x="2918" y="2918"/>
                  </a:cubicBezTo>
                  <a:lnTo>
                    <a:pt x="3952" y="2310"/>
                  </a:ln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377" y="912"/>
                    <a:pt x="3678" y="517"/>
                    <a:pt x="3010" y="122"/>
                  </a:cubicBezTo>
                  <a:cubicBezTo>
                    <a:pt x="2797" y="0"/>
                    <a:pt x="2584" y="0"/>
                    <a:pt x="2341" y="122"/>
                  </a:cubicBezTo>
                  <a:cubicBezTo>
                    <a:pt x="2067" y="304"/>
                    <a:pt x="1763" y="486"/>
                    <a:pt x="1459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377;p31">
              <a:extLst>
                <a:ext uri="{FF2B5EF4-FFF2-40B4-BE49-F238E27FC236}">
                  <a16:creationId xmlns:a16="http://schemas.microsoft.com/office/drawing/2014/main" id="{270A0D80-4108-E3D9-2495-7B0D31CAB662}"/>
                </a:ext>
              </a:extLst>
            </p:cNvPr>
            <p:cNvSpPr/>
            <p:nvPr/>
          </p:nvSpPr>
          <p:spPr>
            <a:xfrm>
              <a:off x="2216968" y="3540277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56"/>
                    <a:pt x="274" y="1369"/>
                  </a:cubicBezTo>
                  <a:cubicBezTo>
                    <a:pt x="0" y="1520"/>
                    <a:pt x="0" y="1642"/>
                    <a:pt x="243" y="1794"/>
                  </a:cubicBezTo>
                  <a:cubicBezTo>
                    <a:pt x="578" y="1976"/>
                    <a:pt x="882" y="2159"/>
                    <a:pt x="1216" y="234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283" y="2706"/>
                    <a:pt x="3617" y="2524"/>
                    <a:pt x="3952" y="2311"/>
                  </a:cubicBezTo>
                  <a:cubicBezTo>
                    <a:pt x="4286" y="2128"/>
                    <a:pt x="4651" y="1916"/>
                    <a:pt x="4985" y="1733"/>
                  </a:cubicBezTo>
                  <a:cubicBezTo>
                    <a:pt x="5259" y="1581"/>
                    <a:pt x="5259" y="1460"/>
                    <a:pt x="5015" y="1308"/>
                  </a:cubicBezTo>
                  <a:cubicBezTo>
                    <a:pt x="4347" y="913"/>
                    <a:pt x="3708" y="548"/>
                    <a:pt x="3040" y="153"/>
                  </a:cubicBezTo>
                  <a:cubicBezTo>
                    <a:pt x="2796" y="1"/>
                    <a:pt x="2584" y="31"/>
                    <a:pt x="2310" y="183"/>
                  </a:cubicBezTo>
                  <a:cubicBezTo>
                    <a:pt x="1976" y="365"/>
                    <a:pt x="1641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378;p31">
              <a:extLst>
                <a:ext uri="{FF2B5EF4-FFF2-40B4-BE49-F238E27FC236}">
                  <a16:creationId xmlns:a16="http://schemas.microsoft.com/office/drawing/2014/main" id="{8CAD4387-4540-B45A-5962-7A8F04CEBCF9}"/>
                </a:ext>
              </a:extLst>
            </p:cNvPr>
            <p:cNvSpPr/>
            <p:nvPr/>
          </p:nvSpPr>
          <p:spPr>
            <a:xfrm>
              <a:off x="2322077" y="3583161"/>
              <a:ext cx="211319" cy="122500"/>
            </a:xfrm>
            <a:custGeom>
              <a:avLst/>
              <a:gdLst/>
              <a:ahLst/>
              <a:cxnLst/>
              <a:rect l="l" t="t" r="r" b="b"/>
              <a:pathLst>
                <a:path w="6293" h="3648" extrusionOk="0">
                  <a:moveTo>
                    <a:pt x="274" y="1915"/>
                  </a:moveTo>
                  <a:cubicBezTo>
                    <a:pt x="1" y="2098"/>
                    <a:pt x="1" y="2219"/>
                    <a:pt x="274" y="2371"/>
                  </a:cubicBezTo>
                  <a:cubicBezTo>
                    <a:pt x="761" y="2645"/>
                    <a:pt x="1277" y="2949"/>
                    <a:pt x="1764" y="3253"/>
                  </a:cubicBezTo>
                  <a:cubicBezTo>
                    <a:pt x="1946" y="3344"/>
                    <a:pt x="2129" y="3435"/>
                    <a:pt x="2311" y="3557"/>
                  </a:cubicBezTo>
                  <a:cubicBezTo>
                    <a:pt x="2463" y="3648"/>
                    <a:pt x="2706" y="3617"/>
                    <a:pt x="2888" y="3496"/>
                  </a:cubicBezTo>
                  <a:cubicBezTo>
                    <a:pt x="2980" y="3465"/>
                    <a:pt x="3071" y="3405"/>
                    <a:pt x="3162" y="3344"/>
                  </a:cubicBezTo>
                  <a:cubicBezTo>
                    <a:pt x="3344" y="3253"/>
                    <a:pt x="3527" y="3131"/>
                    <a:pt x="3709" y="3040"/>
                  </a:cubicBezTo>
                  <a:cubicBezTo>
                    <a:pt x="4439" y="2614"/>
                    <a:pt x="5168" y="2189"/>
                    <a:pt x="5898" y="1763"/>
                  </a:cubicBezTo>
                  <a:cubicBezTo>
                    <a:pt x="6293" y="1551"/>
                    <a:pt x="6293" y="1459"/>
                    <a:pt x="5928" y="1247"/>
                  </a:cubicBezTo>
                  <a:lnTo>
                    <a:pt x="4043" y="152"/>
                  </a:lnTo>
                  <a:cubicBezTo>
                    <a:pt x="3800" y="0"/>
                    <a:pt x="3588" y="0"/>
                    <a:pt x="3344" y="152"/>
                  </a:cubicBezTo>
                  <a:cubicBezTo>
                    <a:pt x="2828" y="456"/>
                    <a:pt x="2311" y="760"/>
                    <a:pt x="1794" y="1064"/>
                  </a:cubicBezTo>
                  <a:cubicBezTo>
                    <a:pt x="1277" y="1338"/>
                    <a:pt x="791" y="1642"/>
                    <a:pt x="274" y="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379;p31">
              <a:extLst>
                <a:ext uri="{FF2B5EF4-FFF2-40B4-BE49-F238E27FC236}">
                  <a16:creationId xmlns:a16="http://schemas.microsoft.com/office/drawing/2014/main" id="{A19481A9-388A-F9AA-99DF-6650483E725E}"/>
                </a:ext>
              </a:extLst>
            </p:cNvPr>
            <p:cNvSpPr/>
            <p:nvPr/>
          </p:nvSpPr>
          <p:spPr>
            <a:xfrm>
              <a:off x="2105680" y="3605626"/>
              <a:ext cx="175623" cy="102083"/>
            </a:xfrm>
            <a:custGeom>
              <a:avLst/>
              <a:gdLst/>
              <a:ahLst/>
              <a:cxnLst/>
              <a:rect l="l" t="t" r="r" b="b"/>
              <a:pathLst>
                <a:path w="5230" h="3040" extrusionOk="0">
                  <a:moveTo>
                    <a:pt x="1278" y="730"/>
                  </a:moveTo>
                  <a:cubicBezTo>
                    <a:pt x="913" y="942"/>
                    <a:pt x="548" y="1155"/>
                    <a:pt x="214" y="1368"/>
                  </a:cubicBezTo>
                  <a:cubicBezTo>
                    <a:pt x="1" y="1489"/>
                    <a:pt x="1" y="1611"/>
                    <a:pt x="183" y="1733"/>
                  </a:cubicBezTo>
                  <a:cubicBezTo>
                    <a:pt x="518" y="1915"/>
                    <a:pt x="882" y="2128"/>
                    <a:pt x="1217" y="2310"/>
                  </a:cubicBezTo>
                  <a:cubicBezTo>
                    <a:pt x="1551" y="2523"/>
                    <a:pt x="1885" y="2705"/>
                    <a:pt x="2220" y="2918"/>
                  </a:cubicBezTo>
                  <a:cubicBezTo>
                    <a:pt x="2433" y="3040"/>
                    <a:pt x="2645" y="3040"/>
                    <a:pt x="2889" y="2918"/>
                  </a:cubicBezTo>
                  <a:cubicBezTo>
                    <a:pt x="3253" y="2705"/>
                    <a:pt x="3588" y="2492"/>
                    <a:pt x="3952" y="2280"/>
                  </a:cubicBezTo>
                  <a:cubicBezTo>
                    <a:pt x="4317" y="2067"/>
                    <a:pt x="4682" y="1885"/>
                    <a:pt x="5016" y="1672"/>
                  </a:cubicBezTo>
                  <a:cubicBezTo>
                    <a:pt x="5229" y="1550"/>
                    <a:pt x="5229" y="1429"/>
                    <a:pt x="5047" y="1307"/>
                  </a:cubicBezTo>
                  <a:cubicBezTo>
                    <a:pt x="4348" y="912"/>
                    <a:pt x="3679" y="517"/>
                    <a:pt x="2980" y="122"/>
                  </a:cubicBezTo>
                  <a:cubicBezTo>
                    <a:pt x="2797" y="0"/>
                    <a:pt x="2585" y="0"/>
                    <a:pt x="2341" y="122"/>
                  </a:cubicBezTo>
                  <a:cubicBezTo>
                    <a:pt x="2007" y="334"/>
                    <a:pt x="1642" y="547"/>
                    <a:pt x="127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380;p31">
              <a:extLst>
                <a:ext uri="{FF2B5EF4-FFF2-40B4-BE49-F238E27FC236}">
                  <a16:creationId xmlns:a16="http://schemas.microsoft.com/office/drawing/2014/main" id="{445BF853-2706-C7CC-4FE4-5E60F4084797}"/>
                </a:ext>
              </a:extLst>
            </p:cNvPr>
            <p:cNvSpPr/>
            <p:nvPr/>
          </p:nvSpPr>
          <p:spPr>
            <a:xfrm>
              <a:off x="1994426" y="3669901"/>
              <a:ext cx="175590" cy="102117"/>
            </a:xfrm>
            <a:custGeom>
              <a:avLst/>
              <a:gdLst/>
              <a:ahLst/>
              <a:cxnLst/>
              <a:rect l="l" t="t" r="r" b="b"/>
              <a:pathLst>
                <a:path w="5229" h="3041" extrusionOk="0">
                  <a:moveTo>
                    <a:pt x="1460" y="639"/>
                  </a:moveTo>
                  <a:lnTo>
                    <a:pt x="183" y="1369"/>
                  </a:lnTo>
                  <a:cubicBezTo>
                    <a:pt x="1" y="1490"/>
                    <a:pt x="1" y="1612"/>
                    <a:pt x="183" y="1734"/>
                  </a:cubicBezTo>
                  <a:cubicBezTo>
                    <a:pt x="852" y="2129"/>
                    <a:pt x="1551" y="2524"/>
                    <a:pt x="2220" y="2919"/>
                  </a:cubicBezTo>
                  <a:cubicBezTo>
                    <a:pt x="2432" y="3041"/>
                    <a:pt x="2645" y="3041"/>
                    <a:pt x="2888" y="2889"/>
                  </a:cubicBezTo>
                  <a:cubicBezTo>
                    <a:pt x="3253" y="2706"/>
                    <a:pt x="3588" y="2493"/>
                    <a:pt x="3952" y="2281"/>
                  </a:cubicBezTo>
                  <a:cubicBezTo>
                    <a:pt x="4317" y="2098"/>
                    <a:pt x="4651" y="1885"/>
                    <a:pt x="5016" y="1673"/>
                  </a:cubicBezTo>
                  <a:cubicBezTo>
                    <a:pt x="5229" y="1551"/>
                    <a:pt x="5229" y="1430"/>
                    <a:pt x="5016" y="1308"/>
                  </a:cubicBezTo>
                  <a:cubicBezTo>
                    <a:pt x="4682" y="1095"/>
                    <a:pt x="4347" y="913"/>
                    <a:pt x="4013" y="700"/>
                  </a:cubicBezTo>
                  <a:cubicBezTo>
                    <a:pt x="3679" y="518"/>
                    <a:pt x="3344" y="305"/>
                    <a:pt x="3010" y="123"/>
                  </a:cubicBezTo>
                  <a:cubicBezTo>
                    <a:pt x="2767" y="1"/>
                    <a:pt x="2584" y="1"/>
                    <a:pt x="2341" y="123"/>
                  </a:cubicBezTo>
                  <a:cubicBezTo>
                    <a:pt x="2037" y="305"/>
                    <a:pt x="1733" y="487"/>
                    <a:pt x="146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381;p31">
              <a:extLst>
                <a:ext uri="{FF2B5EF4-FFF2-40B4-BE49-F238E27FC236}">
                  <a16:creationId xmlns:a16="http://schemas.microsoft.com/office/drawing/2014/main" id="{1C2AD58A-DC8C-9AA7-5258-89D5CA2B428D}"/>
                </a:ext>
              </a:extLst>
            </p:cNvPr>
            <p:cNvSpPr/>
            <p:nvPr/>
          </p:nvSpPr>
          <p:spPr>
            <a:xfrm>
              <a:off x="1770910" y="3798517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760" y="1065"/>
                  </a:moveTo>
                  <a:cubicBezTo>
                    <a:pt x="578" y="1156"/>
                    <a:pt x="395" y="1247"/>
                    <a:pt x="24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882" y="2128"/>
                    <a:pt x="1550" y="2524"/>
                    <a:pt x="2249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6" y="2098"/>
                    <a:pt x="4681" y="1885"/>
                    <a:pt x="5015" y="1673"/>
                  </a:cubicBezTo>
                  <a:cubicBezTo>
                    <a:pt x="5228" y="1551"/>
                    <a:pt x="5259" y="1429"/>
                    <a:pt x="5046" y="1308"/>
                  </a:cubicBezTo>
                  <a:cubicBezTo>
                    <a:pt x="4377" y="913"/>
                    <a:pt x="3708" y="518"/>
                    <a:pt x="3009" y="122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2158" y="244"/>
                    <a:pt x="1976" y="335"/>
                    <a:pt x="1824" y="457"/>
                  </a:cubicBezTo>
                  <a:cubicBezTo>
                    <a:pt x="1642" y="548"/>
                    <a:pt x="1459" y="670"/>
                    <a:pt x="1277" y="761"/>
                  </a:cubicBezTo>
                  <a:cubicBezTo>
                    <a:pt x="1094" y="852"/>
                    <a:pt x="912" y="943"/>
                    <a:pt x="760" y="10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382;p31">
              <a:extLst>
                <a:ext uri="{FF2B5EF4-FFF2-40B4-BE49-F238E27FC236}">
                  <a16:creationId xmlns:a16="http://schemas.microsoft.com/office/drawing/2014/main" id="{2D25C6FE-75F4-23C7-8D60-75443CEDB46C}"/>
                </a:ext>
              </a:extLst>
            </p:cNvPr>
            <p:cNvSpPr/>
            <p:nvPr/>
          </p:nvSpPr>
          <p:spPr>
            <a:xfrm>
              <a:off x="1764764" y="3666845"/>
              <a:ext cx="622674" cy="360347"/>
            </a:xfrm>
            <a:custGeom>
              <a:avLst/>
              <a:gdLst/>
              <a:ahLst/>
              <a:cxnLst/>
              <a:rect l="l" t="t" r="r" b="b"/>
              <a:pathLst>
                <a:path w="18543" h="10731" extrusionOk="0">
                  <a:moveTo>
                    <a:pt x="274" y="9028"/>
                  </a:moveTo>
                  <a:cubicBezTo>
                    <a:pt x="1" y="9180"/>
                    <a:pt x="1" y="9271"/>
                    <a:pt x="244" y="9423"/>
                  </a:cubicBezTo>
                  <a:cubicBezTo>
                    <a:pt x="913" y="9819"/>
                    <a:pt x="1551" y="10183"/>
                    <a:pt x="2220" y="10578"/>
                  </a:cubicBezTo>
                  <a:cubicBezTo>
                    <a:pt x="2493" y="10730"/>
                    <a:pt x="2676" y="10730"/>
                    <a:pt x="2980" y="10548"/>
                  </a:cubicBezTo>
                  <a:cubicBezTo>
                    <a:pt x="5502" y="9089"/>
                    <a:pt x="8056" y="7600"/>
                    <a:pt x="10609" y="6141"/>
                  </a:cubicBezTo>
                  <a:cubicBezTo>
                    <a:pt x="13162" y="4682"/>
                    <a:pt x="15685" y="3192"/>
                    <a:pt x="18238" y="1733"/>
                  </a:cubicBezTo>
                  <a:cubicBezTo>
                    <a:pt x="18542" y="1551"/>
                    <a:pt x="18542" y="1460"/>
                    <a:pt x="18269" y="1277"/>
                  </a:cubicBezTo>
                  <a:cubicBezTo>
                    <a:pt x="17630" y="913"/>
                    <a:pt x="16962" y="548"/>
                    <a:pt x="16323" y="153"/>
                  </a:cubicBezTo>
                  <a:cubicBezTo>
                    <a:pt x="16050" y="1"/>
                    <a:pt x="15867" y="1"/>
                    <a:pt x="15594" y="183"/>
                  </a:cubicBezTo>
                  <a:cubicBezTo>
                    <a:pt x="10487" y="3132"/>
                    <a:pt x="5381" y="6080"/>
                    <a:pt x="274" y="90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383;p31">
              <a:extLst>
                <a:ext uri="{FF2B5EF4-FFF2-40B4-BE49-F238E27FC236}">
                  <a16:creationId xmlns:a16="http://schemas.microsoft.com/office/drawing/2014/main" id="{80511E26-5AF5-4EBE-3753-45E0BEBF83E7}"/>
                </a:ext>
              </a:extLst>
            </p:cNvPr>
            <p:cNvSpPr/>
            <p:nvPr/>
          </p:nvSpPr>
          <p:spPr>
            <a:xfrm>
              <a:off x="2275131" y="3384124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1490" y="639"/>
                  </a:moveTo>
                  <a:cubicBezTo>
                    <a:pt x="1064" y="882"/>
                    <a:pt x="639" y="1125"/>
                    <a:pt x="244" y="1368"/>
                  </a:cubicBezTo>
                  <a:cubicBezTo>
                    <a:pt x="31" y="1490"/>
                    <a:pt x="1" y="1642"/>
                    <a:pt x="213" y="1763"/>
                  </a:cubicBezTo>
                  <a:cubicBezTo>
                    <a:pt x="882" y="2128"/>
                    <a:pt x="1551" y="2523"/>
                    <a:pt x="2220" y="2918"/>
                  </a:cubicBezTo>
                  <a:cubicBezTo>
                    <a:pt x="2463" y="3040"/>
                    <a:pt x="2675" y="3040"/>
                    <a:pt x="2919" y="2918"/>
                  </a:cubicBezTo>
                  <a:cubicBezTo>
                    <a:pt x="3253" y="2705"/>
                    <a:pt x="3618" y="2523"/>
                    <a:pt x="3982" y="2310"/>
                  </a:cubicBezTo>
                  <a:cubicBezTo>
                    <a:pt x="4317" y="2097"/>
                    <a:pt x="4682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712" y="1094"/>
                    <a:pt x="4347" y="912"/>
                    <a:pt x="4013" y="699"/>
                  </a:cubicBezTo>
                  <a:cubicBezTo>
                    <a:pt x="3679" y="517"/>
                    <a:pt x="3375" y="335"/>
                    <a:pt x="3040" y="152"/>
                  </a:cubicBezTo>
                  <a:cubicBezTo>
                    <a:pt x="2797" y="0"/>
                    <a:pt x="2584" y="0"/>
                    <a:pt x="2341" y="152"/>
                  </a:cubicBezTo>
                  <a:cubicBezTo>
                    <a:pt x="2068" y="304"/>
                    <a:pt x="1764" y="487"/>
                    <a:pt x="149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384;p31">
              <a:extLst>
                <a:ext uri="{FF2B5EF4-FFF2-40B4-BE49-F238E27FC236}">
                  <a16:creationId xmlns:a16="http://schemas.microsoft.com/office/drawing/2014/main" id="{FCCBCCA5-FFC9-152C-7CEF-53E088370AC5}"/>
                </a:ext>
              </a:extLst>
            </p:cNvPr>
            <p:cNvSpPr/>
            <p:nvPr/>
          </p:nvSpPr>
          <p:spPr>
            <a:xfrm>
              <a:off x="2386385" y="3263668"/>
              <a:ext cx="273576" cy="158229"/>
            </a:xfrm>
            <a:custGeom>
              <a:avLst/>
              <a:gdLst/>
              <a:ahLst/>
              <a:cxnLst/>
              <a:rect l="l" t="t" r="r" b="b"/>
              <a:pathLst>
                <a:path w="8147" h="4712" extrusionOk="0">
                  <a:moveTo>
                    <a:pt x="5138" y="213"/>
                  </a:moveTo>
                  <a:cubicBezTo>
                    <a:pt x="5138" y="213"/>
                    <a:pt x="5138" y="213"/>
                    <a:pt x="5138" y="213"/>
                  </a:cubicBezTo>
                  <a:lnTo>
                    <a:pt x="2736" y="1611"/>
                  </a:lnTo>
                  <a:lnTo>
                    <a:pt x="305" y="3010"/>
                  </a:lnTo>
                  <a:cubicBezTo>
                    <a:pt x="1" y="3192"/>
                    <a:pt x="1" y="3283"/>
                    <a:pt x="305" y="3435"/>
                  </a:cubicBezTo>
                  <a:cubicBezTo>
                    <a:pt x="943" y="3830"/>
                    <a:pt x="1581" y="4195"/>
                    <a:pt x="2220" y="4560"/>
                  </a:cubicBezTo>
                  <a:cubicBezTo>
                    <a:pt x="2463" y="4712"/>
                    <a:pt x="2676" y="4712"/>
                    <a:pt x="2980" y="4560"/>
                  </a:cubicBezTo>
                  <a:cubicBezTo>
                    <a:pt x="3770" y="4074"/>
                    <a:pt x="4591" y="3618"/>
                    <a:pt x="5411" y="3131"/>
                  </a:cubicBezTo>
                  <a:cubicBezTo>
                    <a:pt x="6232" y="2675"/>
                    <a:pt x="7053" y="2189"/>
                    <a:pt x="7873" y="1733"/>
                  </a:cubicBezTo>
                  <a:cubicBezTo>
                    <a:pt x="8147" y="1581"/>
                    <a:pt x="8147" y="1429"/>
                    <a:pt x="7904" y="1308"/>
                  </a:cubicBezTo>
                  <a:cubicBezTo>
                    <a:pt x="7265" y="943"/>
                    <a:pt x="6627" y="578"/>
                    <a:pt x="6019" y="213"/>
                  </a:cubicBezTo>
                  <a:cubicBezTo>
                    <a:pt x="5654" y="1"/>
                    <a:pt x="5502" y="1"/>
                    <a:pt x="5138" y="2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385;p31">
              <a:extLst>
                <a:ext uri="{FF2B5EF4-FFF2-40B4-BE49-F238E27FC236}">
                  <a16:creationId xmlns:a16="http://schemas.microsoft.com/office/drawing/2014/main" id="{8EB9FCFB-06B7-AAF6-725F-C4C4BCB7EDAA}"/>
                </a:ext>
              </a:extLst>
            </p:cNvPr>
            <p:cNvSpPr/>
            <p:nvPr/>
          </p:nvSpPr>
          <p:spPr>
            <a:xfrm>
              <a:off x="2693619" y="3387180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74" y="136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3" y="2158"/>
                    <a:pt x="1551" y="2554"/>
                    <a:pt x="2220" y="2949"/>
                  </a:cubicBezTo>
                  <a:cubicBezTo>
                    <a:pt x="2463" y="3070"/>
                    <a:pt x="2676" y="3070"/>
                    <a:pt x="2949" y="2918"/>
                  </a:cubicBezTo>
                  <a:cubicBezTo>
                    <a:pt x="3314" y="2706"/>
                    <a:pt x="3648" y="2523"/>
                    <a:pt x="4013" y="2310"/>
                  </a:cubicBezTo>
                  <a:lnTo>
                    <a:pt x="4712" y="1915"/>
                  </a:lnTo>
                  <a:cubicBezTo>
                    <a:pt x="4803" y="1855"/>
                    <a:pt x="4925" y="1763"/>
                    <a:pt x="5047" y="1703"/>
                  </a:cubicBezTo>
                  <a:cubicBezTo>
                    <a:pt x="5320" y="1551"/>
                    <a:pt x="5320" y="1429"/>
                    <a:pt x="5077" y="1307"/>
                  </a:cubicBezTo>
                  <a:cubicBezTo>
                    <a:pt x="4408" y="912"/>
                    <a:pt x="3770" y="517"/>
                    <a:pt x="3101" y="152"/>
                  </a:cubicBezTo>
                  <a:cubicBezTo>
                    <a:pt x="2858" y="0"/>
                    <a:pt x="2645" y="0"/>
                    <a:pt x="2372" y="152"/>
                  </a:cubicBezTo>
                  <a:cubicBezTo>
                    <a:pt x="1673" y="578"/>
                    <a:pt x="974" y="973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386;p31">
              <a:extLst>
                <a:ext uri="{FF2B5EF4-FFF2-40B4-BE49-F238E27FC236}">
                  <a16:creationId xmlns:a16="http://schemas.microsoft.com/office/drawing/2014/main" id="{2A39F967-52BB-9CAC-E8A8-AF10F40447C6}"/>
                </a:ext>
              </a:extLst>
            </p:cNvPr>
            <p:cNvSpPr/>
            <p:nvPr/>
          </p:nvSpPr>
          <p:spPr>
            <a:xfrm>
              <a:off x="2163876" y="3448433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308" y="760"/>
                  </a:moveTo>
                  <a:cubicBezTo>
                    <a:pt x="943" y="942"/>
                    <a:pt x="608" y="1155"/>
                    <a:pt x="244" y="1368"/>
                  </a:cubicBezTo>
                  <a:cubicBezTo>
                    <a:pt x="1" y="1490"/>
                    <a:pt x="1" y="1611"/>
                    <a:pt x="244" y="1763"/>
                  </a:cubicBezTo>
                  <a:cubicBezTo>
                    <a:pt x="578" y="1945"/>
                    <a:pt x="912" y="2128"/>
                    <a:pt x="1216" y="2341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3" y="3040"/>
                    <a:pt x="2675" y="3040"/>
                    <a:pt x="2919" y="2888"/>
                  </a:cubicBezTo>
                  <a:cubicBezTo>
                    <a:pt x="3283" y="2705"/>
                    <a:pt x="3618" y="2493"/>
                    <a:pt x="3982" y="2310"/>
                  </a:cubicBez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16" y="1307"/>
                  </a:cubicBezTo>
                  <a:cubicBezTo>
                    <a:pt x="4377" y="912"/>
                    <a:pt x="3709" y="517"/>
                    <a:pt x="3040" y="152"/>
                  </a:cubicBezTo>
                  <a:cubicBezTo>
                    <a:pt x="2797" y="0"/>
                    <a:pt x="2615" y="0"/>
                    <a:pt x="2341" y="152"/>
                  </a:cubicBezTo>
                  <a:cubicBezTo>
                    <a:pt x="1976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387;p31">
              <a:extLst>
                <a:ext uri="{FF2B5EF4-FFF2-40B4-BE49-F238E27FC236}">
                  <a16:creationId xmlns:a16="http://schemas.microsoft.com/office/drawing/2014/main" id="{911E9720-A753-30BC-86CA-CE5FFDF74FBC}"/>
                </a:ext>
              </a:extLst>
            </p:cNvPr>
            <p:cNvSpPr/>
            <p:nvPr/>
          </p:nvSpPr>
          <p:spPr>
            <a:xfrm>
              <a:off x="2328222" y="3475969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86"/>
                    <a:pt x="243" y="1369"/>
                  </a:cubicBezTo>
                  <a:cubicBezTo>
                    <a:pt x="0" y="1521"/>
                    <a:pt x="0" y="1642"/>
                    <a:pt x="243" y="1764"/>
                  </a:cubicBezTo>
                  <a:cubicBezTo>
                    <a:pt x="578" y="1977"/>
                    <a:pt x="912" y="2159"/>
                    <a:pt x="1216" y="2341"/>
                  </a:cubicBezTo>
                  <a:cubicBezTo>
                    <a:pt x="1550" y="252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17" y="2524"/>
                    <a:pt x="4286" y="2128"/>
                    <a:pt x="4985" y="1733"/>
                  </a:cubicBezTo>
                  <a:cubicBezTo>
                    <a:pt x="5259" y="1551"/>
                    <a:pt x="5259" y="1460"/>
                    <a:pt x="4985" y="1277"/>
                  </a:cubicBezTo>
                  <a:cubicBezTo>
                    <a:pt x="4347" y="913"/>
                    <a:pt x="3708" y="548"/>
                    <a:pt x="307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976" y="366"/>
                    <a:pt x="1642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388;p31">
              <a:extLst>
                <a:ext uri="{FF2B5EF4-FFF2-40B4-BE49-F238E27FC236}">
                  <a16:creationId xmlns:a16="http://schemas.microsoft.com/office/drawing/2014/main" id="{9C63784D-8DC6-7AED-95DA-3BEC816B8E09}"/>
                </a:ext>
              </a:extLst>
            </p:cNvPr>
            <p:cNvSpPr/>
            <p:nvPr/>
          </p:nvSpPr>
          <p:spPr>
            <a:xfrm>
              <a:off x="2439477" y="3325928"/>
              <a:ext cx="326633" cy="188854"/>
            </a:xfrm>
            <a:custGeom>
              <a:avLst/>
              <a:gdLst/>
              <a:ahLst/>
              <a:cxnLst/>
              <a:rect l="l" t="t" r="r" b="b"/>
              <a:pathLst>
                <a:path w="9727" h="5624" extrusionOk="0">
                  <a:moveTo>
                    <a:pt x="304" y="3891"/>
                  </a:moveTo>
                  <a:cubicBezTo>
                    <a:pt x="0" y="4074"/>
                    <a:pt x="0" y="4165"/>
                    <a:pt x="274" y="4347"/>
                  </a:cubicBezTo>
                  <a:cubicBezTo>
                    <a:pt x="912" y="4712"/>
                    <a:pt x="1551" y="5077"/>
                    <a:pt x="2158" y="5441"/>
                  </a:cubicBezTo>
                  <a:cubicBezTo>
                    <a:pt x="2493" y="5624"/>
                    <a:pt x="2675" y="5624"/>
                    <a:pt x="3010" y="5411"/>
                  </a:cubicBezTo>
                  <a:cubicBezTo>
                    <a:pt x="4073" y="4803"/>
                    <a:pt x="5137" y="4195"/>
                    <a:pt x="6201" y="3587"/>
                  </a:cubicBezTo>
                  <a:cubicBezTo>
                    <a:pt x="7265" y="2979"/>
                    <a:pt x="8329" y="2341"/>
                    <a:pt x="9423" y="1733"/>
                  </a:cubicBezTo>
                  <a:cubicBezTo>
                    <a:pt x="9727" y="1551"/>
                    <a:pt x="9727" y="1429"/>
                    <a:pt x="9423" y="1247"/>
                  </a:cubicBezTo>
                  <a:cubicBezTo>
                    <a:pt x="8785" y="882"/>
                    <a:pt x="8177" y="517"/>
                    <a:pt x="7538" y="153"/>
                  </a:cubicBezTo>
                  <a:cubicBezTo>
                    <a:pt x="7265" y="1"/>
                    <a:pt x="7052" y="1"/>
                    <a:pt x="6779" y="153"/>
                  </a:cubicBezTo>
                  <a:cubicBezTo>
                    <a:pt x="4620" y="1399"/>
                    <a:pt x="2462" y="2645"/>
                    <a:pt x="304" y="38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389;p31">
              <a:extLst>
                <a:ext uri="{FF2B5EF4-FFF2-40B4-BE49-F238E27FC236}">
                  <a16:creationId xmlns:a16="http://schemas.microsoft.com/office/drawing/2014/main" id="{18F69924-D7DB-CC53-4626-5DDDFABF90FA}"/>
                </a:ext>
              </a:extLst>
            </p:cNvPr>
            <p:cNvSpPr/>
            <p:nvPr/>
          </p:nvSpPr>
          <p:spPr>
            <a:xfrm>
              <a:off x="2310861" y="3203457"/>
              <a:ext cx="243992" cy="139861"/>
            </a:xfrm>
            <a:custGeom>
              <a:avLst/>
              <a:gdLst/>
              <a:ahLst/>
              <a:cxnLst/>
              <a:rect l="l" t="t" r="r" b="b"/>
              <a:pathLst>
                <a:path w="7266" h="4165" extrusionOk="0">
                  <a:moveTo>
                    <a:pt x="1885" y="1520"/>
                  </a:moveTo>
                  <a:cubicBezTo>
                    <a:pt x="1338" y="1854"/>
                    <a:pt x="760" y="2158"/>
                    <a:pt x="213" y="2493"/>
                  </a:cubicBezTo>
                  <a:cubicBezTo>
                    <a:pt x="0" y="2614"/>
                    <a:pt x="0" y="2766"/>
                    <a:pt x="183" y="2857"/>
                  </a:cubicBezTo>
                  <a:cubicBezTo>
                    <a:pt x="852" y="3253"/>
                    <a:pt x="1551" y="3678"/>
                    <a:pt x="2250" y="4073"/>
                  </a:cubicBezTo>
                  <a:cubicBezTo>
                    <a:pt x="2432" y="4164"/>
                    <a:pt x="2675" y="4164"/>
                    <a:pt x="2918" y="4012"/>
                  </a:cubicBezTo>
                  <a:cubicBezTo>
                    <a:pt x="3587" y="3648"/>
                    <a:pt x="4256" y="3253"/>
                    <a:pt x="4955" y="2857"/>
                  </a:cubicBezTo>
                  <a:cubicBezTo>
                    <a:pt x="5593" y="2493"/>
                    <a:pt x="6232" y="2097"/>
                    <a:pt x="6870" y="1733"/>
                  </a:cubicBezTo>
                  <a:cubicBezTo>
                    <a:pt x="7265" y="1520"/>
                    <a:pt x="7265" y="1429"/>
                    <a:pt x="6900" y="1216"/>
                  </a:cubicBezTo>
                  <a:cubicBezTo>
                    <a:pt x="6505" y="1003"/>
                    <a:pt x="6080" y="760"/>
                    <a:pt x="5684" y="547"/>
                  </a:cubicBezTo>
                  <a:cubicBezTo>
                    <a:pt x="5441" y="395"/>
                    <a:pt x="5229" y="274"/>
                    <a:pt x="4985" y="122"/>
                  </a:cubicBezTo>
                  <a:cubicBezTo>
                    <a:pt x="4742" y="0"/>
                    <a:pt x="4560" y="0"/>
                    <a:pt x="4286" y="152"/>
                  </a:cubicBezTo>
                  <a:cubicBezTo>
                    <a:pt x="3496" y="608"/>
                    <a:pt x="2706" y="1064"/>
                    <a:pt x="1885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390;p31">
              <a:extLst>
                <a:ext uri="{FF2B5EF4-FFF2-40B4-BE49-F238E27FC236}">
                  <a16:creationId xmlns:a16="http://schemas.microsoft.com/office/drawing/2014/main" id="{71D6C309-6849-B347-F6ED-5C9ABC639F00}"/>
                </a:ext>
              </a:extLst>
            </p:cNvPr>
            <p:cNvSpPr/>
            <p:nvPr/>
          </p:nvSpPr>
          <p:spPr>
            <a:xfrm>
              <a:off x="1970953" y="343617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578" y="1186"/>
                    <a:pt x="213" y="1399"/>
                  </a:cubicBezTo>
                  <a:cubicBezTo>
                    <a:pt x="1" y="1520"/>
                    <a:pt x="1" y="1642"/>
                    <a:pt x="213" y="1763"/>
                  </a:cubicBezTo>
                  <a:cubicBezTo>
                    <a:pt x="548" y="1976"/>
                    <a:pt x="882" y="2158"/>
                    <a:pt x="1217" y="2371"/>
                  </a:cubicBezTo>
                  <a:cubicBezTo>
                    <a:pt x="1551" y="2554"/>
                    <a:pt x="1885" y="2736"/>
                    <a:pt x="2220" y="2949"/>
                  </a:cubicBezTo>
                  <a:cubicBezTo>
                    <a:pt x="2463" y="3070"/>
                    <a:pt x="2676" y="3070"/>
                    <a:pt x="2919" y="2918"/>
                  </a:cubicBezTo>
                  <a:cubicBezTo>
                    <a:pt x="3283" y="2736"/>
                    <a:pt x="3618" y="2523"/>
                    <a:pt x="3983" y="2310"/>
                  </a:cubicBezTo>
                  <a:cubicBezTo>
                    <a:pt x="4347" y="2098"/>
                    <a:pt x="4712" y="1885"/>
                    <a:pt x="5046" y="1703"/>
                  </a:cubicBezTo>
                  <a:cubicBezTo>
                    <a:pt x="5290" y="1551"/>
                    <a:pt x="5290" y="1429"/>
                    <a:pt x="5077" y="1307"/>
                  </a:cubicBezTo>
                  <a:cubicBezTo>
                    <a:pt x="4408" y="912"/>
                    <a:pt x="3739" y="517"/>
                    <a:pt x="3040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37" y="335"/>
                    <a:pt x="167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391;p31">
              <a:extLst>
                <a:ext uri="{FF2B5EF4-FFF2-40B4-BE49-F238E27FC236}">
                  <a16:creationId xmlns:a16="http://schemas.microsoft.com/office/drawing/2014/main" id="{E79A3473-E267-1278-2CFF-B4CEF04F2949}"/>
                </a:ext>
              </a:extLst>
            </p:cNvPr>
            <p:cNvSpPr/>
            <p:nvPr/>
          </p:nvSpPr>
          <p:spPr>
            <a:xfrm>
              <a:off x="1842337" y="330450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1" y="1611"/>
                    <a:pt x="1" y="1733"/>
                    <a:pt x="214" y="1854"/>
                  </a:cubicBezTo>
                  <a:cubicBezTo>
                    <a:pt x="518" y="2037"/>
                    <a:pt x="852" y="2219"/>
                    <a:pt x="1186" y="2432"/>
                  </a:cubicBezTo>
                  <a:cubicBezTo>
                    <a:pt x="1369" y="2523"/>
                    <a:pt x="1581" y="2523"/>
                    <a:pt x="1794" y="2402"/>
                  </a:cubicBezTo>
                  <a:cubicBezTo>
                    <a:pt x="1916" y="2341"/>
                    <a:pt x="2037" y="2250"/>
                    <a:pt x="2189" y="2189"/>
                  </a:cubicBezTo>
                  <a:lnTo>
                    <a:pt x="2949" y="1733"/>
                  </a:lnTo>
                  <a:lnTo>
                    <a:pt x="3740" y="1277"/>
                  </a:lnTo>
                  <a:cubicBezTo>
                    <a:pt x="3861" y="1186"/>
                    <a:pt x="3983" y="1125"/>
                    <a:pt x="4135" y="1064"/>
                  </a:cubicBezTo>
                  <a:cubicBezTo>
                    <a:pt x="4347" y="912"/>
                    <a:pt x="4378" y="791"/>
                    <a:pt x="4135" y="669"/>
                  </a:cubicBezTo>
                  <a:cubicBezTo>
                    <a:pt x="3831" y="487"/>
                    <a:pt x="3527" y="304"/>
                    <a:pt x="3223" y="12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65"/>
                    <a:pt x="179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392;p31">
              <a:extLst>
                <a:ext uri="{FF2B5EF4-FFF2-40B4-BE49-F238E27FC236}">
                  <a16:creationId xmlns:a16="http://schemas.microsoft.com/office/drawing/2014/main" id="{3A379AEE-8E8F-54AF-EEA1-3AEFBA96C604}"/>
                </a:ext>
              </a:extLst>
            </p:cNvPr>
            <p:cNvSpPr/>
            <p:nvPr/>
          </p:nvSpPr>
          <p:spPr>
            <a:xfrm>
              <a:off x="1723930" y="3372875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30" y="791"/>
                  </a:moveTo>
                  <a:cubicBezTo>
                    <a:pt x="1034" y="1034"/>
                    <a:pt x="639" y="1247"/>
                    <a:pt x="244" y="1490"/>
                  </a:cubicBezTo>
                  <a:cubicBezTo>
                    <a:pt x="31" y="1612"/>
                    <a:pt x="1" y="1733"/>
                    <a:pt x="214" y="1855"/>
                  </a:cubicBezTo>
                  <a:cubicBezTo>
                    <a:pt x="518" y="2037"/>
                    <a:pt x="852" y="2220"/>
                    <a:pt x="1156" y="2402"/>
                  </a:cubicBezTo>
                  <a:cubicBezTo>
                    <a:pt x="1369" y="2524"/>
                    <a:pt x="1582" y="2524"/>
                    <a:pt x="1825" y="2372"/>
                  </a:cubicBezTo>
                  <a:cubicBezTo>
                    <a:pt x="1946" y="2311"/>
                    <a:pt x="2068" y="2220"/>
                    <a:pt x="2220" y="2159"/>
                  </a:cubicBezTo>
                  <a:cubicBezTo>
                    <a:pt x="2463" y="2007"/>
                    <a:pt x="2706" y="1855"/>
                    <a:pt x="2980" y="1703"/>
                  </a:cubicBezTo>
                  <a:lnTo>
                    <a:pt x="3770" y="1277"/>
                  </a:lnTo>
                  <a:cubicBezTo>
                    <a:pt x="3892" y="1186"/>
                    <a:pt x="4013" y="1125"/>
                    <a:pt x="4135" y="1034"/>
                  </a:cubicBezTo>
                  <a:cubicBezTo>
                    <a:pt x="4378" y="913"/>
                    <a:pt x="4378" y="791"/>
                    <a:pt x="4165" y="670"/>
                  </a:cubicBezTo>
                  <a:cubicBezTo>
                    <a:pt x="3861" y="487"/>
                    <a:pt x="3527" y="305"/>
                    <a:pt x="3223" y="122"/>
                  </a:cubicBezTo>
                  <a:cubicBezTo>
                    <a:pt x="3010" y="1"/>
                    <a:pt x="2797" y="1"/>
                    <a:pt x="2585" y="122"/>
                  </a:cubicBezTo>
                  <a:cubicBezTo>
                    <a:pt x="2189" y="366"/>
                    <a:pt x="1794" y="578"/>
                    <a:pt x="1430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393;p31">
              <a:extLst>
                <a:ext uri="{FF2B5EF4-FFF2-40B4-BE49-F238E27FC236}">
                  <a16:creationId xmlns:a16="http://schemas.microsoft.com/office/drawing/2014/main" id="{2D3349D8-607B-DB3E-EEED-CE6C3719D0E5}"/>
                </a:ext>
              </a:extLst>
            </p:cNvPr>
            <p:cNvSpPr/>
            <p:nvPr/>
          </p:nvSpPr>
          <p:spPr>
            <a:xfrm>
              <a:off x="1816815" y="3402493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72" y="152"/>
                  </a:moveTo>
                  <a:cubicBezTo>
                    <a:pt x="2645" y="0"/>
                    <a:pt x="2858" y="0"/>
                    <a:pt x="3101" y="122"/>
                  </a:cubicBezTo>
                  <a:cubicBezTo>
                    <a:pt x="3436" y="335"/>
                    <a:pt x="3770" y="517"/>
                    <a:pt x="4074" y="699"/>
                  </a:cubicBezTo>
                  <a:cubicBezTo>
                    <a:pt x="4408" y="882"/>
                    <a:pt x="4743" y="1095"/>
                    <a:pt x="5047" y="1277"/>
                  </a:cubicBezTo>
                  <a:cubicBezTo>
                    <a:pt x="5320" y="1429"/>
                    <a:pt x="5320" y="1550"/>
                    <a:pt x="5047" y="1702"/>
                  </a:cubicBezTo>
                  <a:cubicBezTo>
                    <a:pt x="4348" y="2098"/>
                    <a:pt x="3648" y="2493"/>
                    <a:pt x="2949" y="2888"/>
                  </a:cubicBezTo>
                  <a:cubicBezTo>
                    <a:pt x="2676" y="3070"/>
                    <a:pt x="2493" y="3070"/>
                    <a:pt x="2220" y="2918"/>
                  </a:cubicBezTo>
                  <a:cubicBezTo>
                    <a:pt x="1551" y="2523"/>
                    <a:pt x="913" y="2158"/>
                    <a:pt x="275" y="1763"/>
                  </a:cubicBezTo>
                  <a:cubicBezTo>
                    <a:pt x="1" y="1642"/>
                    <a:pt x="1" y="1520"/>
                    <a:pt x="275" y="1338"/>
                  </a:cubicBezTo>
                  <a:cubicBezTo>
                    <a:pt x="974" y="943"/>
                    <a:pt x="1673" y="547"/>
                    <a:pt x="2372" y="152"/>
                  </a:cubicBezTo>
                  <a:close/>
                  <a:moveTo>
                    <a:pt x="3466" y="2098"/>
                  </a:moveTo>
                  <a:lnTo>
                    <a:pt x="3466" y="2098"/>
                  </a:lnTo>
                  <a:lnTo>
                    <a:pt x="3436" y="2098"/>
                  </a:lnTo>
                  <a:lnTo>
                    <a:pt x="3466" y="2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394;p31">
              <a:extLst>
                <a:ext uri="{FF2B5EF4-FFF2-40B4-BE49-F238E27FC236}">
                  <a16:creationId xmlns:a16="http://schemas.microsoft.com/office/drawing/2014/main" id="{D135F8F8-4518-03F1-D44F-630A2D8082DD}"/>
                </a:ext>
              </a:extLst>
            </p:cNvPr>
            <p:cNvSpPr/>
            <p:nvPr/>
          </p:nvSpPr>
          <p:spPr>
            <a:xfrm>
              <a:off x="1606564" y="3440239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274" y="1490"/>
                  </a:moveTo>
                  <a:cubicBezTo>
                    <a:pt x="0" y="1612"/>
                    <a:pt x="0" y="1734"/>
                    <a:pt x="244" y="1885"/>
                  </a:cubicBezTo>
                  <a:cubicBezTo>
                    <a:pt x="548" y="2068"/>
                    <a:pt x="821" y="2220"/>
                    <a:pt x="1125" y="2402"/>
                  </a:cubicBezTo>
                  <a:cubicBezTo>
                    <a:pt x="1368" y="2524"/>
                    <a:pt x="1581" y="2524"/>
                    <a:pt x="1824" y="2372"/>
                  </a:cubicBezTo>
                  <a:cubicBezTo>
                    <a:pt x="2584" y="1946"/>
                    <a:pt x="3344" y="1521"/>
                    <a:pt x="4073" y="1065"/>
                  </a:cubicBezTo>
                  <a:cubicBezTo>
                    <a:pt x="4377" y="913"/>
                    <a:pt x="4377" y="822"/>
                    <a:pt x="4104" y="639"/>
                  </a:cubicBezTo>
                  <a:cubicBezTo>
                    <a:pt x="3830" y="487"/>
                    <a:pt x="3526" y="305"/>
                    <a:pt x="3222" y="153"/>
                  </a:cubicBezTo>
                  <a:cubicBezTo>
                    <a:pt x="3010" y="1"/>
                    <a:pt x="2797" y="1"/>
                    <a:pt x="2554" y="153"/>
                  </a:cubicBezTo>
                  <a:cubicBezTo>
                    <a:pt x="2189" y="366"/>
                    <a:pt x="1794" y="578"/>
                    <a:pt x="1429" y="822"/>
                  </a:cubicBezTo>
                  <a:cubicBezTo>
                    <a:pt x="1034" y="1034"/>
                    <a:pt x="639" y="1247"/>
                    <a:pt x="274" y="14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395;p31">
              <a:extLst>
                <a:ext uri="{FF2B5EF4-FFF2-40B4-BE49-F238E27FC236}">
                  <a16:creationId xmlns:a16="http://schemas.microsoft.com/office/drawing/2014/main" id="{9EDDE703-D6FE-3369-C472-F5D2D518A095}"/>
                </a:ext>
              </a:extLst>
            </p:cNvPr>
            <p:cNvSpPr/>
            <p:nvPr/>
          </p:nvSpPr>
          <p:spPr>
            <a:xfrm>
              <a:off x="1704553" y="3467809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1"/>
                  </a:moveTo>
                  <a:cubicBezTo>
                    <a:pt x="943" y="973"/>
                    <a:pt x="608" y="1156"/>
                    <a:pt x="244" y="1368"/>
                  </a:cubicBezTo>
                  <a:cubicBezTo>
                    <a:pt x="0" y="1520"/>
                    <a:pt x="0" y="1642"/>
                    <a:pt x="213" y="1764"/>
                  </a:cubicBezTo>
                  <a:cubicBezTo>
                    <a:pt x="548" y="1976"/>
                    <a:pt x="882" y="2159"/>
                    <a:pt x="1216" y="2341"/>
                  </a:cubicBezTo>
                  <a:cubicBezTo>
                    <a:pt x="1551" y="2554"/>
                    <a:pt x="1885" y="2736"/>
                    <a:pt x="221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101" y="122"/>
                  </a:cubicBezTo>
                  <a:cubicBezTo>
                    <a:pt x="2827" y="1"/>
                    <a:pt x="2645" y="1"/>
                    <a:pt x="2371" y="153"/>
                  </a:cubicBezTo>
                  <a:cubicBezTo>
                    <a:pt x="2007" y="335"/>
                    <a:pt x="164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396;p31">
              <a:extLst>
                <a:ext uri="{FF2B5EF4-FFF2-40B4-BE49-F238E27FC236}">
                  <a16:creationId xmlns:a16="http://schemas.microsoft.com/office/drawing/2014/main" id="{F571324D-DE21-F9D0-2C36-7678110C983F}"/>
                </a:ext>
              </a:extLst>
            </p:cNvPr>
            <p:cNvSpPr/>
            <p:nvPr/>
          </p:nvSpPr>
          <p:spPr>
            <a:xfrm>
              <a:off x="1930118" y="3337178"/>
              <a:ext cx="178679" cy="103091"/>
            </a:xfrm>
            <a:custGeom>
              <a:avLst/>
              <a:gdLst/>
              <a:ahLst/>
              <a:cxnLst/>
              <a:rect l="l" t="t" r="r" b="b"/>
              <a:pathLst>
                <a:path w="5321" h="3070" extrusionOk="0">
                  <a:moveTo>
                    <a:pt x="1338" y="760"/>
                  </a:moveTo>
                  <a:cubicBezTo>
                    <a:pt x="974" y="942"/>
                    <a:pt x="609" y="1155"/>
                    <a:pt x="274" y="1368"/>
                  </a:cubicBezTo>
                  <a:cubicBezTo>
                    <a:pt x="31" y="1520"/>
                    <a:pt x="1" y="1641"/>
                    <a:pt x="244" y="1763"/>
                  </a:cubicBezTo>
                  <a:cubicBezTo>
                    <a:pt x="913" y="2158"/>
                    <a:pt x="1551" y="2523"/>
                    <a:pt x="2220" y="2918"/>
                  </a:cubicBezTo>
                  <a:cubicBezTo>
                    <a:pt x="2463" y="3070"/>
                    <a:pt x="2676" y="3070"/>
                    <a:pt x="2919" y="2918"/>
                  </a:cubicBezTo>
                  <a:lnTo>
                    <a:pt x="3983" y="2310"/>
                  </a:lnTo>
                  <a:cubicBezTo>
                    <a:pt x="4317" y="2097"/>
                    <a:pt x="4682" y="1915"/>
                    <a:pt x="5016" y="1702"/>
                  </a:cubicBezTo>
                  <a:cubicBezTo>
                    <a:pt x="5320" y="1520"/>
                    <a:pt x="5320" y="1429"/>
                    <a:pt x="5047" y="1277"/>
                  </a:cubicBezTo>
                  <a:cubicBezTo>
                    <a:pt x="4712" y="1094"/>
                    <a:pt x="4408" y="881"/>
                    <a:pt x="4074" y="699"/>
                  </a:cubicBezTo>
                  <a:cubicBezTo>
                    <a:pt x="3740" y="517"/>
                    <a:pt x="3405" y="304"/>
                    <a:pt x="3071" y="122"/>
                  </a:cubicBezTo>
                  <a:cubicBezTo>
                    <a:pt x="2828" y="0"/>
                    <a:pt x="2645" y="0"/>
                    <a:pt x="2402" y="122"/>
                  </a:cubicBezTo>
                  <a:cubicBezTo>
                    <a:pt x="2037" y="334"/>
                    <a:pt x="1673" y="547"/>
                    <a:pt x="133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397;p31">
              <a:extLst>
                <a:ext uri="{FF2B5EF4-FFF2-40B4-BE49-F238E27FC236}">
                  <a16:creationId xmlns:a16="http://schemas.microsoft.com/office/drawing/2014/main" id="{3205F1EF-A1D4-38D0-28F7-B0FB60332EC0}"/>
                </a:ext>
              </a:extLst>
            </p:cNvPr>
            <p:cNvSpPr/>
            <p:nvPr/>
          </p:nvSpPr>
          <p:spPr>
            <a:xfrm>
              <a:off x="2043421" y="3271829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41" y="153"/>
                  </a:moveTo>
                  <a:cubicBezTo>
                    <a:pt x="1673" y="548"/>
                    <a:pt x="973" y="973"/>
                    <a:pt x="27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17" y="2341"/>
                  </a:cubicBezTo>
                  <a:cubicBezTo>
                    <a:pt x="1551" y="2554"/>
                    <a:pt x="1885" y="2736"/>
                    <a:pt x="2189" y="2919"/>
                  </a:cubicBezTo>
                  <a:cubicBezTo>
                    <a:pt x="2463" y="3071"/>
                    <a:pt x="2645" y="3071"/>
                    <a:pt x="2949" y="2919"/>
                  </a:cubicBezTo>
                  <a:cubicBezTo>
                    <a:pt x="3284" y="2706"/>
                    <a:pt x="3648" y="2524"/>
                    <a:pt x="3983" y="2311"/>
                  </a:cubicBezTo>
                  <a:cubicBezTo>
                    <a:pt x="4317" y="2098"/>
                    <a:pt x="4682" y="1916"/>
                    <a:pt x="5016" y="1703"/>
                  </a:cubicBezTo>
                  <a:cubicBezTo>
                    <a:pt x="5320" y="1551"/>
                    <a:pt x="5320" y="1429"/>
                    <a:pt x="5047" y="1277"/>
                  </a:cubicBezTo>
                  <a:cubicBezTo>
                    <a:pt x="4408" y="913"/>
                    <a:pt x="3739" y="517"/>
                    <a:pt x="3101" y="153"/>
                  </a:cubicBezTo>
                  <a:cubicBezTo>
                    <a:pt x="2828" y="1"/>
                    <a:pt x="2645" y="1"/>
                    <a:pt x="2341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1398;p31">
              <a:extLst>
                <a:ext uri="{FF2B5EF4-FFF2-40B4-BE49-F238E27FC236}">
                  <a16:creationId xmlns:a16="http://schemas.microsoft.com/office/drawing/2014/main" id="{4E4CE5AD-1162-A9CD-17EF-48DCAEADE0BD}"/>
                </a:ext>
              </a:extLst>
            </p:cNvPr>
            <p:cNvSpPr/>
            <p:nvPr/>
          </p:nvSpPr>
          <p:spPr>
            <a:xfrm>
              <a:off x="2197558" y="3306552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460" y="638"/>
                  </a:moveTo>
                  <a:cubicBezTo>
                    <a:pt x="1034" y="882"/>
                    <a:pt x="639" y="1125"/>
                    <a:pt x="213" y="1368"/>
                  </a:cubicBezTo>
                  <a:cubicBezTo>
                    <a:pt x="1" y="1490"/>
                    <a:pt x="1" y="1611"/>
                    <a:pt x="213" y="1763"/>
                  </a:cubicBezTo>
                  <a:cubicBezTo>
                    <a:pt x="548" y="1945"/>
                    <a:pt x="882" y="2158"/>
                    <a:pt x="1216" y="2341"/>
                  </a:cubicBezTo>
                  <a:cubicBezTo>
                    <a:pt x="1551" y="2523"/>
                    <a:pt x="1885" y="2736"/>
                    <a:pt x="2219" y="2918"/>
                  </a:cubicBezTo>
                  <a:cubicBezTo>
                    <a:pt x="2463" y="3040"/>
                    <a:pt x="2645" y="3040"/>
                    <a:pt x="2888" y="2918"/>
                  </a:cubicBezTo>
                  <a:cubicBezTo>
                    <a:pt x="3618" y="2493"/>
                    <a:pt x="4347" y="2097"/>
                    <a:pt x="5046" y="1672"/>
                  </a:cubicBezTo>
                  <a:cubicBezTo>
                    <a:pt x="5289" y="1520"/>
                    <a:pt x="5289" y="1398"/>
                    <a:pt x="5077" y="1277"/>
                  </a:cubicBezTo>
                  <a:cubicBezTo>
                    <a:pt x="4408" y="882"/>
                    <a:pt x="3739" y="486"/>
                    <a:pt x="3071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67" y="274"/>
                    <a:pt x="1764" y="456"/>
                    <a:pt x="1460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1399;p31">
              <a:extLst>
                <a:ext uri="{FF2B5EF4-FFF2-40B4-BE49-F238E27FC236}">
                  <a16:creationId xmlns:a16="http://schemas.microsoft.com/office/drawing/2014/main" id="{6EA7E03C-13F4-AB70-AD29-B1AE28FC7AA3}"/>
                </a:ext>
              </a:extLst>
            </p:cNvPr>
            <p:cNvSpPr/>
            <p:nvPr/>
          </p:nvSpPr>
          <p:spPr>
            <a:xfrm>
              <a:off x="2156723" y="3206513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609" y="1155"/>
                    <a:pt x="244" y="1368"/>
                  </a:cubicBezTo>
                  <a:cubicBezTo>
                    <a:pt x="1" y="1520"/>
                    <a:pt x="1" y="1642"/>
                    <a:pt x="214" y="1763"/>
                  </a:cubicBezTo>
                  <a:cubicBezTo>
                    <a:pt x="882" y="2158"/>
                    <a:pt x="1551" y="2554"/>
                    <a:pt x="2189" y="2918"/>
                  </a:cubicBezTo>
                  <a:cubicBezTo>
                    <a:pt x="2463" y="3070"/>
                    <a:pt x="2645" y="3070"/>
                    <a:pt x="2949" y="2918"/>
                  </a:cubicBezTo>
                  <a:cubicBezTo>
                    <a:pt x="3648" y="2493"/>
                    <a:pt x="4347" y="2098"/>
                    <a:pt x="5016" y="1703"/>
                  </a:cubicBezTo>
                  <a:cubicBezTo>
                    <a:pt x="5290" y="1551"/>
                    <a:pt x="5290" y="1429"/>
                    <a:pt x="5046" y="1277"/>
                  </a:cubicBezTo>
                  <a:cubicBezTo>
                    <a:pt x="4378" y="882"/>
                    <a:pt x="3739" y="517"/>
                    <a:pt x="3101" y="152"/>
                  </a:cubicBezTo>
                  <a:cubicBezTo>
                    <a:pt x="2828" y="0"/>
                    <a:pt x="2615" y="0"/>
                    <a:pt x="2341" y="152"/>
                  </a:cubicBezTo>
                  <a:cubicBezTo>
                    <a:pt x="2007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1400;p31">
              <a:extLst>
                <a:ext uri="{FF2B5EF4-FFF2-40B4-BE49-F238E27FC236}">
                  <a16:creationId xmlns:a16="http://schemas.microsoft.com/office/drawing/2014/main" id="{92F77BC5-AD08-6395-94F5-5B4E5C469620}"/>
                </a:ext>
              </a:extLst>
            </p:cNvPr>
            <p:cNvSpPr/>
            <p:nvPr/>
          </p:nvSpPr>
          <p:spPr>
            <a:xfrm>
              <a:off x="2269019" y="3141198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304" y="1368"/>
                  </a:moveTo>
                  <a:cubicBezTo>
                    <a:pt x="31" y="1520"/>
                    <a:pt x="0" y="1641"/>
                    <a:pt x="274" y="1793"/>
                  </a:cubicBezTo>
                  <a:cubicBezTo>
                    <a:pt x="760" y="2067"/>
                    <a:pt x="1277" y="2341"/>
                    <a:pt x="1763" y="2614"/>
                  </a:cubicBezTo>
                  <a:cubicBezTo>
                    <a:pt x="1915" y="2705"/>
                    <a:pt x="2067" y="2827"/>
                    <a:pt x="2219" y="2918"/>
                  </a:cubicBezTo>
                  <a:cubicBezTo>
                    <a:pt x="2493" y="3070"/>
                    <a:pt x="2675" y="3070"/>
                    <a:pt x="2949" y="2918"/>
                  </a:cubicBezTo>
                  <a:cubicBezTo>
                    <a:pt x="3344" y="2705"/>
                    <a:pt x="3709" y="2462"/>
                    <a:pt x="4104" y="2249"/>
                  </a:cubicBezTo>
                  <a:cubicBezTo>
                    <a:pt x="4225" y="2158"/>
                    <a:pt x="4377" y="2067"/>
                    <a:pt x="4529" y="2006"/>
                  </a:cubicBezTo>
                  <a:cubicBezTo>
                    <a:pt x="4620" y="1945"/>
                    <a:pt x="4742" y="1885"/>
                    <a:pt x="4833" y="1824"/>
                  </a:cubicBezTo>
                  <a:cubicBezTo>
                    <a:pt x="4924" y="1763"/>
                    <a:pt x="4985" y="1733"/>
                    <a:pt x="5076" y="1672"/>
                  </a:cubicBezTo>
                  <a:cubicBezTo>
                    <a:pt x="5320" y="1520"/>
                    <a:pt x="5320" y="1429"/>
                    <a:pt x="5076" y="1277"/>
                  </a:cubicBezTo>
                  <a:cubicBezTo>
                    <a:pt x="4468" y="912"/>
                    <a:pt x="3830" y="547"/>
                    <a:pt x="3222" y="213"/>
                  </a:cubicBezTo>
                  <a:cubicBezTo>
                    <a:pt x="3192" y="182"/>
                    <a:pt x="3161" y="182"/>
                    <a:pt x="3131" y="152"/>
                  </a:cubicBezTo>
                  <a:cubicBezTo>
                    <a:pt x="2857" y="0"/>
                    <a:pt x="2645" y="0"/>
                    <a:pt x="2371" y="152"/>
                  </a:cubicBezTo>
                  <a:cubicBezTo>
                    <a:pt x="2037" y="365"/>
                    <a:pt x="1672" y="578"/>
                    <a:pt x="1338" y="760"/>
                  </a:cubicBezTo>
                  <a:cubicBezTo>
                    <a:pt x="973" y="973"/>
                    <a:pt x="639" y="1155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1401;p31">
              <a:extLst>
                <a:ext uri="{FF2B5EF4-FFF2-40B4-BE49-F238E27FC236}">
                  <a16:creationId xmlns:a16="http://schemas.microsoft.com/office/drawing/2014/main" id="{EB1A5EEA-F6DA-17DC-8D5A-9E46C1660436}"/>
                </a:ext>
              </a:extLst>
            </p:cNvPr>
            <p:cNvSpPr/>
            <p:nvPr/>
          </p:nvSpPr>
          <p:spPr>
            <a:xfrm>
              <a:off x="1857650" y="3501491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882" y="1004"/>
                  </a:moveTo>
                  <a:lnTo>
                    <a:pt x="274" y="1368"/>
                  </a:ln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47" y="2372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344" y="2706"/>
                    <a:pt x="3770" y="2463"/>
                    <a:pt x="4195" y="2220"/>
                  </a:cubicBezTo>
                  <a:lnTo>
                    <a:pt x="5077" y="1703"/>
                  </a:lnTo>
                  <a:cubicBezTo>
                    <a:pt x="5320" y="1551"/>
                    <a:pt x="5320" y="1429"/>
                    <a:pt x="5077" y="1308"/>
                  </a:cubicBezTo>
                  <a:cubicBezTo>
                    <a:pt x="4408" y="913"/>
                    <a:pt x="3739" y="517"/>
                    <a:pt x="3071" y="122"/>
                  </a:cubicBezTo>
                  <a:cubicBezTo>
                    <a:pt x="2858" y="1"/>
                    <a:pt x="2645" y="1"/>
                    <a:pt x="2402" y="122"/>
                  </a:cubicBezTo>
                  <a:cubicBezTo>
                    <a:pt x="1885" y="426"/>
                    <a:pt x="1399" y="73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1402;p31">
              <a:extLst>
                <a:ext uri="{FF2B5EF4-FFF2-40B4-BE49-F238E27FC236}">
                  <a16:creationId xmlns:a16="http://schemas.microsoft.com/office/drawing/2014/main" id="{B3B035E1-B7B0-8880-C4EF-E2B6250CE998}"/>
                </a:ext>
              </a:extLst>
            </p:cNvPr>
            <p:cNvSpPr/>
            <p:nvPr/>
          </p:nvSpPr>
          <p:spPr>
            <a:xfrm>
              <a:off x="2084255" y="3370860"/>
              <a:ext cx="177638" cy="103091"/>
            </a:xfrm>
            <a:custGeom>
              <a:avLst/>
              <a:gdLst/>
              <a:ahLst/>
              <a:cxnLst/>
              <a:rect l="l" t="t" r="r" b="b"/>
              <a:pathLst>
                <a:path w="5290" h="3070" extrusionOk="0">
                  <a:moveTo>
                    <a:pt x="1764" y="517"/>
                  </a:moveTo>
                  <a:lnTo>
                    <a:pt x="244" y="1398"/>
                  </a:lnTo>
                  <a:cubicBezTo>
                    <a:pt x="1" y="1520"/>
                    <a:pt x="1" y="1641"/>
                    <a:pt x="213" y="1763"/>
                  </a:cubicBezTo>
                  <a:cubicBezTo>
                    <a:pt x="882" y="2158"/>
                    <a:pt x="1551" y="2553"/>
                    <a:pt x="2220" y="2948"/>
                  </a:cubicBezTo>
                  <a:cubicBezTo>
                    <a:pt x="2463" y="3070"/>
                    <a:pt x="2645" y="3070"/>
                    <a:pt x="2919" y="2918"/>
                  </a:cubicBezTo>
                  <a:cubicBezTo>
                    <a:pt x="3375" y="2644"/>
                    <a:pt x="3861" y="2371"/>
                    <a:pt x="4317" y="2128"/>
                  </a:cubicBezTo>
                  <a:cubicBezTo>
                    <a:pt x="4560" y="1976"/>
                    <a:pt x="4803" y="1854"/>
                    <a:pt x="5016" y="1702"/>
                  </a:cubicBezTo>
                  <a:cubicBezTo>
                    <a:pt x="5290" y="1550"/>
                    <a:pt x="5290" y="1429"/>
                    <a:pt x="5046" y="1277"/>
                  </a:cubicBezTo>
                  <a:cubicBezTo>
                    <a:pt x="4712" y="1094"/>
                    <a:pt x="4378" y="912"/>
                    <a:pt x="4043" y="699"/>
                  </a:cubicBezTo>
                  <a:cubicBezTo>
                    <a:pt x="3709" y="517"/>
                    <a:pt x="3405" y="334"/>
                    <a:pt x="3071" y="122"/>
                  </a:cubicBezTo>
                  <a:cubicBezTo>
                    <a:pt x="2827" y="0"/>
                    <a:pt x="2615" y="0"/>
                    <a:pt x="2372" y="152"/>
                  </a:cubicBezTo>
                  <a:cubicBezTo>
                    <a:pt x="2159" y="274"/>
                    <a:pt x="1976" y="395"/>
                    <a:pt x="1764" y="5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1403;p31">
              <a:extLst>
                <a:ext uri="{FF2B5EF4-FFF2-40B4-BE49-F238E27FC236}">
                  <a16:creationId xmlns:a16="http://schemas.microsoft.com/office/drawing/2014/main" id="{1F8C9652-3133-3314-424C-2B0410A2A4E2}"/>
                </a:ext>
              </a:extLst>
            </p:cNvPr>
            <p:cNvSpPr/>
            <p:nvPr/>
          </p:nvSpPr>
          <p:spPr>
            <a:xfrm>
              <a:off x="1907686" y="3206513"/>
              <a:ext cx="119444" cy="68402"/>
            </a:xfrm>
            <a:custGeom>
              <a:avLst/>
              <a:gdLst/>
              <a:ahLst/>
              <a:cxnLst/>
              <a:rect l="l" t="t" r="r" b="b"/>
              <a:pathLst>
                <a:path w="3557" h="2037" extrusionOk="0">
                  <a:moveTo>
                    <a:pt x="274" y="1307"/>
                  </a:moveTo>
                  <a:cubicBezTo>
                    <a:pt x="0" y="1459"/>
                    <a:pt x="0" y="1733"/>
                    <a:pt x="274" y="1885"/>
                  </a:cubicBezTo>
                  <a:cubicBezTo>
                    <a:pt x="547" y="2037"/>
                    <a:pt x="1003" y="2037"/>
                    <a:pt x="1307" y="1885"/>
                  </a:cubicBezTo>
                  <a:lnTo>
                    <a:pt x="3283" y="760"/>
                  </a:lnTo>
                  <a:cubicBezTo>
                    <a:pt x="3556" y="578"/>
                    <a:pt x="3556" y="304"/>
                    <a:pt x="3283" y="152"/>
                  </a:cubicBezTo>
                  <a:cubicBezTo>
                    <a:pt x="3009" y="0"/>
                    <a:pt x="2523" y="0"/>
                    <a:pt x="2249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1404;p31">
              <a:extLst>
                <a:ext uri="{FF2B5EF4-FFF2-40B4-BE49-F238E27FC236}">
                  <a16:creationId xmlns:a16="http://schemas.microsoft.com/office/drawing/2014/main" id="{E1794BCC-74BC-AEBE-57DC-BA15A27B9E70}"/>
                </a:ext>
              </a:extLst>
            </p:cNvPr>
            <p:cNvSpPr/>
            <p:nvPr/>
          </p:nvSpPr>
          <p:spPr>
            <a:xfrm>
              <a:off x="1959736" y="3236098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2"/>
                  </a:moveTo>
                  <a:cubicBezTo>
                    <a:pt x="1003" y="1065"/>
                    <a:pt x="639" y="1277"/>
                    <a:pt x="244" y="1490"/>
                  </a:cubicBezTo>
                  <a:cubicBezTo>
                    <a:pt x="31" y="1642"/>
                    <a:pt x="0" y="1764"/>
                    <a:pt x="213" y="1885"/>
                  </a:cubicBezTo>
                  <a:cubicBezTo>
                    <a:pt x="517" y="2037"/>
                    <a:pt x="851" y="2250"/>
                    <a:pt x="1155" y="2432"/>
                  </a:cubicBezTo>
                  <a:cubicBezTo>
                    <a:pt x="1368" y="2524"/>
                    <a:pt x="1581" y="2524"/>
                    <a:pt x="1824" y="2402"/>
                  </a:cubicBezTo>
                  <a:cubicBezTo>
                    <a:pt x="1946" y="2311"/>
                    <a:pt x="2067" y="2250"/>
                    <a:pt x="2219" y="2159"/>
                  </a:cubicBezTo>
                  <a:cubicBezTo>
                    <a:pt x="2462" y="2037"/>
                    <a:pt x="2736" y="1885"/>
                    <a:pt x="2979" y="1733"/>
                  </a:cubicBezTo>
                  <a:lnTo>
                    <a:pt x="3739" y="1277"/>
                  </a:lnTo>
                  <a:cubicBezTo>
                    <a:pt x="3891" y="1217"/>
                    <a:pt x="4013" y="1125"/>
                    <a:pt x="4134" y="1065"/>
                  </a:cubicBezTo>
                  <a:cubicBezTo>
                    <a:pt x="4347" y="913"/>
                    <a:pt x="4377" y="822"/>
                    <a:pt x="4165" y="700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97" y="31"/>
                    <a:pt x="2584" y="153"/>
                  </a:cubicBezTo>
                  <a:cubicBezTo>
                    <a:pt x="2189" y="366"/>
                    <a:pt x="1794" y="609"/>
                    <a:pt x="1399" y="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1405;p31">
              <a:extLst>
                <a:ext uri="{FF2B5EF4-FFF2-40B4-BE49-F238E27FC236}">
                  <a16:creationId xmlns:a16="http://schemas.microsoft.com/office/drawing/2014/main" id="{7D2708E4-63B6-C16B-2936-382D4CEBF85C}"/>
                </a:ext>
              </a:extLst>
            </p:cNvPr>
            <p:cNvSpPr/>
            <p:nvPr/>
          </p:nvSpPr>
          <p:spPr>
            <a:xfrm>
              <a:off x="2077103" y="3168734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29" y="821"/>
                  </a:moveTo>
                  <a:cubicBezTo>
                    <a:pt x="1034" y="1034"/>
                    <a:pt x="639" y="1247"/>
                    <a:pt x="274" y="1460"/>
                  </a:cubicBezTo>
                  <a:cubicBezTo>
                    <a:pt x="31" y="1612"/>
                    <a:pt x="1" y="1733"/>
                    <a:pt x="244" y="1855"/>
                  </a:cubicBezTo>
                  <a:cubicBezTo>
                    <a:pt x="548" y="2037"/>
                    <a:pt x="852" y="2220"/>
                    <a:pt x="1156" y="2402"/>
                  </a:cubicBezTo>
                  <a:cubicBezTo>
                    <a:pt x="1399" y="2524"/>
                    <a:pt x="1581" y="2524"/>
                    <a:pt x="1825" y="2372"/>
                  </a:cubicBezTo>
                  <a:cubicBezTo>
                    <a:pt x="1946" y="2311"/>
                    <a:pt x="2098" y="2250"/>
                    <a:pt x="2220" y="2159"/>
                  </a:cubicBezTo>
                  <a:cubicBezTo>
                    <a:pt x="2463" y="2007"/>
                    <a:pt x="2736" y="1855"/>
                    <a:pt x="2980" y="1703"/>
                  </a:cubicBezTo>
                  <a:cubicBezTo>
                    <a:pt x="3253" y="1551"/>
                    <a:pt x="3496" y="1429"/>
                    <a:pt x="3740" y="1277"/>
                  </a:cubicBezTo>
                  <a:cubicBezTo>
                    <a:pt x="3892" y="1186"/>
                    <a:pt x="4013" y="1125"/>
                    <a:pt x="4135" y="1065"/>
                  </a:cubicBezTo>
                  <a:cubicBezTo>
                    <a:pt x="4378" y="913"/>
                    <a:pt x="4378" y="791"/>
                    <a:pt x="4165" y="669"/>
                  </a:cubicBezTo>
                  <a:cubicBezTo>
                    <a:pt x="3861" y="487"/>
                    <a:pt x="3557" y="305"/>
                    <a:pt x="3253" y="122"/>
                  </a:cubicBezTo>
                  <a:cubicBezTo>
                    <a:pt x="3010" y="1"/>
                    <a:pt x="2828" y="1"/>
                    <a:pt x="2585" y="153"/>
                  </a:cubicBezTo>
                  <a:cubicBezTo>
                    <a:pt x="2189" y="365"/>
                    <a:pt x="1794" y="578"/>
                    <a:pt x="142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1406;p31">
              <a:extLst>
                <a:ext uri="{FF2B5EF4-FFF2-40B4-BE49-F238E27FC236}">
                  <a16:creationId xmlns:a16="http://schemas.microsoft.com/office/drawing/2014/main" id="{C99CC61C-6290-3ACC-66B7-A2D336369CB6}"/>
                </a:ext>
              </a:extLst>
            </p:cNvPr>
            <p:cNvSpPr/>
            <p:nvPr/>
          </p:nvSpPr>
          <p:spPr>
            <a:xfrm>
              <a:off x="901230" y="384855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31" y="1611"/>
                    <a:pt x="1" y="1733"/>
                    <a:pt x="18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794" y="2401"/>
                  </a:cubicBezTo>
                  <a:cubicBezTo>
                    <a:pt x="2189" y="2158"/>
                    <a:pt x="2584" y="1946"/>
                    <a:pt x="2979" y="1702"/>
                  </a:cubicBezTo>
                  <a:cubicBezTo>
                    <a:pt x="3344" y="1490"/>
                    <a:pt x="3739" y="1277"/>
                    <a:pt x="4104" y="1064"/>
                  </a:cubicBezTo>
                  <a:cubicBezTo>
                    <a:pt x="4347" y="912"/>
                    <a:pt x="4378" y="790"/>
                    <a:pt x="4134" y="669"/>
                  </a:cubicBezTo>
                  <a:cubicBezTo>
                    <a:pt x="3830" y="487"/>
                    <a:pt x="3527" y="304"/>
                    <a:pt x="3223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59" y="365"/>
                    <a:pt x="1764" y="57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1407;p31">
              <a:extLst>
                <a:ext uri="{FF2B5EF4-FFF2-40B4-BE49-F238E27FC236}">
                  <a16:creationId xmlns:a16="http://schemas.microsoft.com/office/drawing/2014/main" id="{FBBBE8A3-1BCD-A820-40AA-5F3C5C625B35}"/>
                </a:ext>
              </a:extLst>
            </p:cNvPr>
            <p:cNvSpPr/>
            <p:nvPr/>
          </p:nvSpPr>
          <p:spPr>
            <a:xfrm>
              <a:off x="665452" y="3984289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47"/>
                  </a:moveTo>
                  <a:cubicBezTo>
                    <a:pt x="487" y="1338"/>
                    <a:pt x="365" y="1399"/>
                    <a:pt x="244" y="1490"/>
                  </a:cubicBezTo>
                  <a:cubicBezTo>
                    <a:pt x="1" y="1612"/>
                    <a:pt x="1" y="1733"/>
                    <a:pt x="213" y="1855"/>
                  </a:cubicBezTo>
                  <a:cubicBezTo>
                    <a:pt x="517" y="203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94" y="2372"/>
                  </a:cubicBezTo>
                  <a:cubicBezTo>
                    <a:pt x="2554" y="1946"/>
                    <a:pt x="3344" y="1490"/>
                    <a:pt x="4104" y="1034"/>
                  </a:cubicBezTo>
                  <a:cubicBezTo>
                    <a:pt x="4347" y="913"/>
                    <a:pt x="4347" y="791"/>
                    <a:pt x="4134" y="670"/>
                  </a:cubicBezTo>
                  <a:cubicBezTo>
                    <a:pt x="3830" y="487"/>
                    <a:pt x="3527" y="305"/>
                    <a:pt x="3223" y="122"/>
                  </a:cubicBezTo>
                  <a:cubicBezTo>
                    <a:pt x="2979" y="1"/>
                    <a:pt x="2767" y="1"/>
                    <a:pt x="2523" y="153"/>
                  </a:cubicBezTo>
                  <a:cubicBezTo>
                    <a:pt x="2402" y="214"/>
                    <a:pt x="2280" y="305"/>
                    <a:pt x="2128" y="366"/>
                  </a:cubicBezTo>
                  <a:cubicBezTo>
                    <a:pt x="1885" y="518"/>
                    <a:pt x="1642" y="670"/>
                    <a:pt x="1368" y="821"/>
                  </a:cubicBezTo>
                  <a:cubicBezTo>
                    <a:pt x="1125" y="973"/>
                    <a:pt x="882" y="1125"/>
                    <a:pt x="609" y="12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1408;p31">
              <a:extLst>
                <a:ext uri="{FF2B5EF4-FFF2-40B4-BE49-F238E27FC236}">
                  <a16:creationId xmlns:a16="http://schemas.microsoft.com/office/drawing/2014/main" id="{BE47D596-8FEC-4A1F-2CDA-912A52ED1C84}"/>
                </a:ext>
              </a:extLst>
            </p:cNvPr>
            <p:cNvSpPr/>
            <p:nvPr/>
          </p:nvSpPr>
          <p:spPr>
            <a:xfrm>
              <a:off x="783864" y="3915917"/>
              <a:ext cx="145972" cy="85763"/>
            </a:xfrm>
            <a:custGeom>
              <a:avLst/>
              <a:gdLst/>
              <a:ahLst/>
              <a:cxnLst/>
              <a:rect l="l" t="t" r="r" b="b"/>
              <a:pathLst>
                <a:path w="4347" h="2554" extrusionOk="0">
                  <a:moveTo>
                    <a:pt x="1398" y="821"/>
                  </a:moveTo>
                  <a:cubicBezTo>
                    <a:pt x="1003" y="1064"/>
                    <a:pt x="608" y="1277"/>
                    <a:pt x="213" y="1490"/>
                  </a:cubicBezTo>
                  <a:cubicBezTo>
                    <a:pt x="0" y="1611"/>
                    <a:pt x="0" y="1733"/>
                    <a:pt x="182" y="1854"/>
                  </a:cubicBezTo>
                  <a:cubicBezTo>
                    <a:pt x="517" y="2067"/>
                    <a:pt x="821" y="2250"/>
                    <a:pt x="1155" y="2432"/>
                  </a:cubicBezTo>
                  <a:cubicBezTo>
                    <a:pt x="1368" y="2554"/>
                    <a:pt x="1581" y="2523"/>
                    <a:pt x="1793" y="2402"/>
                  </a:cubicBezTo>
                  <a:cubicBezTo>
                    <a:pt x="1915" y="2341"/>
                    <a:pt x="2067" y="2250"/>
                    <a:pt x="2189" y="2189"/>
                  </a:cubicBezTo>
                  <a:lnTo>
                    <a:pt x="2979" y="1733"/>
                  </a:lnTo>
                  <a:cubicBezTo>
                    <a:pt x="3222" y="1581"/>
                    <a:pt x="3496" y="1429"/>
                    <a:pt x="3739" y="1277"/>
                  </a:cubicBezTo>
                  <a:cubicBezTo>
                    <a:pt x="3860" y="1216"/>
                    <a:pt x="3982" y="1125"/>
                    <a:pt x="4104" y="106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4"/>
                    <a:pt x="3192" y="122"/>
                  </a:cubicBezTo>
                  <a:cubicBezTo>
                    <a:pt x="2979" y="0"/>
                    <a:pt x="2766" y="31"/>
                    <a:pt x="2553" y="152"/>
                  </a:cubicBezTo>
                  <a:cubicBezTo>
                    <a:pt x="2158" y="365"/>
                    <a:pt x="1763" y="608"/>
                    <a:pt x="139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1409;p31">
              <a:extLst>
                <a:ext uri="{FF2B5EF4-FFF2-40B4-BE49-F238E27FC236}">
                  <a16:creationId xmlns:a16="http://schemas.microsoft.com/office/drawing/2014/main" id="{A5E12E6E-6260-F02F-ECE0-433FEEEE5330}"/>
                </a:ext>
              </a:extLst>
            </p:cNvPr>
            <p:cNvSpPr/>
            <p:nvPr/>
          </p:nvSpPr>
          <p:spPr>
            <a:xfrm>
              <a:off x="1254403" y="3644413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244" y="1489"/>
                  </a:moveTo>
                  <a:cubicBezTo>
                    <a:pt x="1" y="1611"/>
                    <a:pt x="1" y="1733"/>
                    <a:pt x="21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824" y="2401"/>
                  </a:cubicBezTo>
                  <a:cubicBezTo>
                    <a:pt x="2584" y="1945"/>
                    <a:pt x="3344" y="1489"/>
                    <a:pt x="4134" y="1064"/>
                  </a:cubicBezTo>
                  <a:cubicBezTo>
                    <a:pt x="4347" y="912"/>
                    <a:pt x="4378" y="821"/>
                    <a:pt x="4165" y="669"/>
                  </a:cubicBezTo>
                  <a:cubicBezTo>
                    <a:pt x="3861" y="486"/>
                    <a:pt x="3557" y="304"/>
                    <a:pt x="3222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89" y="365"/>
                    <a:pt x="1794" y="608"/>
                    <a:pt x="1399" y="821"/>
                  </a:cubicBezTo>
                  <a:cubicBezTo>
                    <a:pt x="1004" y="1034"/>
                    <a:pt x="639" y="1246"/>
                    <a:pt x="244" y="1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1410;p31">
              <a:extLst>
                <a:ext uri="{FF2B5EF4-FFF2-40B4-BE49-F238E27FC236}">
                  <a16:creationId xmlns:a16="http://schemas.microsoft.com/office/drawing/2014/main" id="{A6B833A3-280C-CA3F-CBFD-17E6AD868EB2}"/>
                </a:ext>
              </a:extLst>
            </p:cNvPr>
            <p:cNvSpPr/>
            <p:nvPr/>
          </p:nvSpPr>
          <p:spPr>
            <a:xfrm>
              <a:off x="1274815" y="4204783"/>
              <a:ext cx="135798" cy="77603"/>
            </a:xfrm>
            <a:custGeom>
              <a:avLst/>
              <a:gdLst/>
              <a:ahLst/>
              <a:cxnLst/>
              <a:rect l="l" t="t" r="r" b="b"/>
              <a:pathLst>
                <a:path w="4044" h="2311" extrusionOk="0">
                  <a:moveTo>
                    <a:pt x="274" y="1429"/>
                  </a:moveTo>
                  <a:cubicBezTo>
                    <a:pt x="1" y="1581"/>
                    <a:pt x="1" y="1702"/>
                    <a:pt x="244" y="1854"/>
                  </a:cubicBezTo>
                  <a:cubicBezTo>
                    <a:pt x="457" y="1976"/>
                    <a:pt x="700" y="2098"/>
                    <a:pt x="913" y="2250"/>
                  </a:cubicBezTo>
                  <a:cubicBezTo>
                    <a:pt x="1065" y="2310"/>
                    <a:pt x="1156" y="2310"/>
                    <a:pt x="1277" y="2250"/>
                  </a:cubicBezTo>
                  <a:cubicBezTo>
                    <a:pt x="1277" y="2250"/>
                    <a:pt x="1277" y="2250"/>
                    <a:pt x="1308" y="2250"/>
                  </a:cubicBezTo>
                  <a:cubicBezTo>
                    <a:pt x="1521" y="2098"/>
                    <a:pt x="1733" y="1976"/>
                    <a:pt x="1946" y="1854"/>
                  </a:cubicBezTo>
                  <a:cubicBezTo>
                    <a:pt x="2159" y="1733"/>
                    <a:pt x="2372" y="1611"/>
                    <a:pt x="2584" y="1490"/>
                  </a:cubicBezTo>
                  <a:cubicBezTo>
                    <a:pt x="2980" y="1246"/>
                    <a:pt x="3405" y="1003"/>
                    <a:pt x="3831" y="760"/>
                  </a:cubicBezTo>
                  <a:cubicBezTo>
                    <a:pt x="4043" y="639"/>
                    <a:pt x="4043" y="608"/>
                    <a:pt x="3800" y="487"/>
                  </a:cubicBezTo>
                  <a:cubicBezTo>
                    <a:pt x="3588" y="365"/>
                    <a:pt x="3405" y="243"/>
                    <a:pt x="3192" y="122"/>
                  </a:cubicBezTo>
                  <a:cubicBezTo>
                    <a:pt x="2949" y="0"/>
                    <a:pt x="2736" y="0"/>
                    <a:pt x="2493" y="122"/>
                  </a:cubicBezTo>
                  <a:cubicBezTo>
                    <a:pt x="1764" y="547"/>
                    <a:pt x="1004" y="1003"/>
                    <a:pt x="274" y="1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1411;p31">
              <a:extLst>
                <a:ext uri="{FF2B5EF4-FFF2-40B4-BE49-F238E27FC236}">
                  <a16:creationId xmlns:a16="http://schemas.microsoft.com/office/drawing/2014/main" id="{68FF9EB1-8F40-BC2D-2595-5100AEF9B5CF}"/>
                </a:ext>
              </a:extLst>
            </p:cNvPr>
            <p:cNvSpPr/>
            <p:nvPr/>
          </p:nvSpPr>
          <p:spPr>
            <a:xfrm>
              <a:off x="2025052" y="3138108"/>
              <a:ext cx="120485" cy="69443"/>
            </a:xfrm>
            <a:custGeom>
              <a:avLst/>
              <a:gdLst/>
              <a:ahLst/>
              <a:cxnLst/>
              <a:rect l="l" t="t" r="r" b="b"/>
              <a:pathLst>
                <a:path w="3588" h="2068" extrusionOk="0">
                  <a:moveTo>
                    <a:pt x="274" y="1308"/>
                  </a:moveTo>
                  <a:cubicBezTo>
                    <a:pt x="1" y="1460"/>
                    <a:pt x="1" y="1733"/>
                    <a:pt x="274" y="1916"/>
                  </a:cubicBezTo>
                  <a:cubicBezTo>
                    <a:pt x="578" y="2068"/>
                    <a:pt x="1034" y="2068"/>
                    <a:pt x="1308" y="1916"/>
                  </a:cubicBezTo>
                  <a:lnTo>
                    <a:pt x="3283" y="761"/>
                  </a:lnTo>
                  <a:cubicBezTo>
                    <a:pt x="3557" y="609"/>
                    <a:pt x="3587" y="335"/>
                    <a:pt x="3283" y="153"/>
                  </a:cubicBezTo>
                  <a:cubicBezTo>
                    <a:pt x="3010" y="1"/>
                    <a:pt x="2554" y="1"/>
                    <a:pt x="2250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1412;p31">
              <a:extLst>
                <a:ext uri="{FF2B5EF4-FFF2-40B4-BE49-F238E27FC236}">
                  <a16:creationId xmlns:a16="http://schemas.microsoft.com/office/drawing/2014/main" id="{C6142600-097E-B2B4-25E4-1536BD445420}"/>
                </a:ext>
              </a:extLst>
            </p:cNvPr>
            <p:cNvSpPr/>
            <p:nvPr/>
          </p:nvSpPr>
          <p:spPr>
            <a:xfrm>
              <a:off x="2142451" y="3069737"/>
              <a:ext cx="120451" cy="69443"/>
            </a:xfrm>
            <a:custGeom>
              <a:avLst/>
              <a:gdLst/>
              <a:ahLst/>
              <a:cxnLst/>
              <a:rect l="l" t="t" r="r" b="b"/>
              <a:pathLst>
                <a:path w="3587" h="2068" extrusionOk="0">
                  <a:moveTo>
                    <a:pt x="304" y="1307"/>
                  </a:moveTo>
                  <a:cubicBezTo>
                    <a:pt x="0" y="1490"/>
                    <a:pt x="0" y="1763"/>
                    <a:pt x="304" y="1915"/>
                  </a:cubicBezTo>
                  <a:cubicBezTo>
                    <a:pt x="578" y="2067"/>
                    <a:pt x="1034" y="2067"/>
                    <a:pt x="1338" y="1915"/>
                  </a:cubicBezTo>
                  <a:lnTo>
                    <a:pt x="3283" y="760"/>
                  </a:lnTo>
                  <a:cubicBezTo>
                    <a:pt x="3587" y="608"/>
                    <a:pt x="3587" y="335"/>
                    <a:pt x="3313" y="183"/>
                  </a:cubicBezTo>
                  <a:cubicBezTo>
                    <a:pt x="3009" y="0"/>
                    <a:pt x="2553" y="0"/>
                    <a:pt x="2280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1413;p31">
              <a:extLst>
                <a:ext uri="{FF2B5EF4-FFF2-40B4-BE49-F238E27FC236}">
                  <a16:creationId xmlns:a16="http://schemas.microsoft.com/office/drawing/2014/main" id="{FB1B4927-C17D-1348-7430-2024EEBB12A3}"/>
                </a:ext>
              </a:extLst>
            </p:cNvPr>
            <p:cNvSpPr/>
            <p:nvPr/>
          </p:nvSpPr>
          <p:spPr>
            <a:xfrm>
              <a:off x="2195510" y="3100363"/>
              <a:ext cx="146006" cy="85763"/>
            </a:xfrm>
            <a:custGeom>
              <a:avLst/>
              <a:gdLst/>
              <a:ahLst/>
              <a:cxnLst/>
              <a:rect l="l" t="t" r="r" b="b"/>
              <a:pathLst>
                <a:path w="4348" h="2554" extrusionOk="0">
                  <a:moveTo>
                    <a:pt x="1399" y="821"/>
                  </a:moveTo>
                  <a:cubicBezTo>
                    <a:pt x="1004" y="1034"/>
                    <a:pt x="639" y="1277"/>
                    <a:pt x="244" y="1490"/>
                  </a:cubicBezTo>
                  <a:cubicBezTo>
                    <a:pt x="1" y="1642"/>
                    <a:pt x="1" y="1763"/>
                    <a:pt x="214" y="1885"/>
                  </a:cubicBezTo>
                  <a:cubicBezTo>
                    <a:pt x="518" y="2067"/>
                    <a:pt x="821" y="2249"/>
                    <a:pt x="1125" y="2401"/>
                  </a:cubicBezTo>
                  <a:cubicBezTo>
                    <a:pt x="1369" y="2553"/>
                    <a:pt x="1551" y="2523"/>
                    <a:pt x="1794" y="2401"/>
                  </a:cubicBezTo>
                  <a:cubicBezTo>
                    <a:pt x="1946" y="2310"/>
                    <a:pt x="2068" y="2249"/>
                    <a:pt x="2189" y="2189"/>
                  </a:cubicBezTo>
                  <a:cubicBezTo>
                    <a:pt x="2432" y="2037"/>
                    <a:pt x="2706" y="1885"/>
                    <a:pt x="2949" y="1733"/>
                  </a:cubicBezTo>
                  <a:cubicBezTo>
                    <a:pt x="3192" y="1581"/>
                    <a:pt x="3466" y="1429"/>
                    <a:pt x="3709" y="1307"/>
                  </a:cubicBezTo>
                  <a:cubicBezTo>
                    <a:pt x="3831" y="1216"/>
                    <a:pt x="3983" y="1155"/>
                    <a:pt x="4104" y="1064"/>
                  </a:cubicBezTo>
                  <a:cubicBezTo>
                    <a:pt x="4347" y="912"/>
                    <a:pt x="4347" y="821"/>
                    <a:pt x="4104" y="669"/>
                  </a:cubicBezTo>
                  <a:cubicBezTo>
                    <a:pt x="3831" y="487"/>
                    <a:pt x="3527" y="304"/>
                    <a:pt x="3223" y="15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95"/>
                    <a:pt x="176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1414;p31">
              <a:extLst>
                <a:ext uri="{FF2B5EF4-FFF2-40B4-BE49-F238E27FC236}">
                  <a16:creationId xmlns:a16="http://schemas.microsoft.com/office/drawing/2014/main" id="{5F1B2FB6-A83C-6A49-04ED-78D6F9B887F9}"/>
                </a:ext>
              </a:extLst>
            </p:cNvPr>
            <p:cNvSpPr/>
            <p:nvPr/>
          </p:nvSpPr>
          <p:spPr>
            <a:xfrm>
              <a:off x="633819" y="3965920"/>
              <a:ext cx="77603" cy="44964"/>
            </a:xfrm>
            <a:custGeom>
              <a:avLst/>
              <a:gdLst/>
              <a:ahLst/>
              <a:cxnLst/>
              <a:rect l="l" t="t" r="r" b="b"/>
              <a:pathLst>
                <a:path w="2311" h="1339" extrusionOk="0">
                  <a:moveTo>
                    <a:pt x="426" y="274"/>
                  </a:moveTo>
                  <a:cubicBezTo>
                    <a:pt x="0" y="517"/>
                    <a:pt x="0" y="882"/>
                    <a:pt x="395" y="1125"/>
                  </a:cubicBezTo>
                  <a:cubicBezTo>
                    <a:pt x="791" y="1338"/>
                    <a:pt x="1429" y="1338"/>
                    <a:pt x="1854" y="1095"/>
                  </a:cubicBezTo>
                  <a:cubicBezTo>
                    <a:pt x="2280" y="852"/>
                    <a:pt x="2310" y="457"/>
                    <a:pt x="1915" y="244"/>
                  </a:cubicBezTo>
                  <a:cubicBezTo>
                    <a:pt x="1520" y="1"/>
                    <a:pt x="851" y="31"/>
                    <a:pt x="426" y="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1415;p31">
              <a:extLst>
                <a:ext uri="{FF2B5EF4-FFF2-40B4-BE49-F238E27FC236}">
                  <a16:creationId xmlns:a16="http://schemas.microsoft.com/office/drawing/2014/main" id="{D1771A7A-201C-2D5E-2841-1B5DD92C707D}"/>
                </a:ext>
              </a:extLst>
            </p:cNvPr>
            <p:cNvSpPr/>
            <p:nvPr/>
          </p:nvSpPr>
          <p:spPr>
            <a:xfrm>
              <a:off x="423533" y="1690722"/>
              <a:ext cx="1763790" cy="2194520"/>
            </a:xfrm>
            <a:custGeom>
              <a:avLst/>
              <a:gdLst/>
              <a:ahLst/>
              <a:cxnLst/>
              <a:rect l="l" t="t" r="r" b="b"/>
              <a:pathLst>
                <a:path w="52525" h="65352" extrusionOk="0">
                  <a:moveTo>
                    <a:pt x="52403" y="1"/>
                  </a:moveTo>
                  <a:lnTo>
                    <a:pt x="52525" y="34956"/>
                  </a:lnTo>
                  <a:cubicBezTo>
                    <a:pt x="52525" y="35017"/>
                    <a:pt x="52464" y="35108"/>
                    <a:pt x="52403" y="35138"/>
                  </a:cubicBezTo>
                  <a:lnTo>
                    <a:pt x="92" y="65351"/>
                  </a:lnTo>
                  <a:lnTo>
                    <a:pt x="1" y="302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1416;p31">
              <a:extLst>
                <a:ext uri="{FF2B5EF4-FFF2-40B4-BE49-F238E27FC236}">
                  <a16:creationId xmlns:a16="http://schemas.microsoft.com/office/drawing/2014/main" id="{611B1645-F883-B3CE-D253-AD04A6F649DC}"/>
                </a:ext>
              </a:extLst>
            </p:cNvPr>
            <p:cNvSpPr/>
            <p:nvPr/>
          </p:nvSpPr>
          <p:spPr>
            <a:xfrm>
              <a:off x="1261551" y="2119454"/>
              <a:ext cx="36770" cy="54131"/>
            </a:xfrm>
            <a:custGeom>
              <a:avLst/>
              <a:gdLst/>
              <a:ahLst/>
              <a:cxnLst/>
              <a:rect l="l" t="t" r="r" b="b"/>
              <a:pathLst>
                <a:path w="1095" h="1612" extrusionOk="0">
                  <a:moveTo>
                    <a:pt x="548" y="182"/>
                  </a:moveTo>
                  <a:cubicBezTo>
                    <a:pt x="852" y="0"/>
                    <a:pt x="1095" y="152"/>
                    <a:pt x="1095" y="486"/>
                  </a:cubicBezTo>
                  <a:cubicBezTo>
                    <a:pt x="1095" y="851"/>
                    <a:pt x="852" y="1277"/>
                    <a:pt x="548" y="1429"/>
                  </a:cubicBezTo>
                  <a:cubicBezTo>
                    <a:pt x="244" y="1611"/>
                    <a:pt x="1" y="1489"/>
                    <a:pt x="1" y="1125"/>
                  </a:cubicBezTo>
                  <a:cubicBezTo>
                    <a:pt x="1" y="790"/>
                    <a:pt x="244" y="365"/>
                    <a:pt x="548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1417;p31">
              <a:extLst>
                <a:ext uri="{FF2B5EF4-FFF2-40B4-BE49-F238E27FC236}">
                  <a16:creationId xmlns:a16="http://schemas.microsoft.com/office/drawing/2014/main" id="{79DA4315-5A8E-C45B-3628-14102E9F8A53}"/>
                </a:ext>
              </a:extLst>
            </p:cNvPr>
            <p:cNvSpPr/>
            <p:nvPr/>
          </p:nvSpPr>
          <p:spPr>
            <a:xfrm>
              <a:off x="1223806" y="2831108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1"/>
                    <a:pt x="123" y="15611"/>
                  </a:cubicBezTo>
                  <a:cubicBezTo>
                    <a:pt x="150" y="15611"/>
                    <a:pt x="180" y="15603"/>
                    <a:pt x="213" y="15587"/>
                  </a:cubicBezTo>
                  <a:lnTo>
                    <a:pt x="26292" y="511"/>
                  </a:lnTo>
                  <a:cubicBezTo>
                    <a:pt x="26414" y="450"/>
                    <a:pt x="26505" y="298"/>
                    <a:pt x="26505" y="146"/>
                  </a:cubicBezTo>
                  <a:cubicBezTo>
                    <a:pt x="26505" y="57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1418;p31">
              <a:extLst>
                <a:ext uri="{FF2B5EF4-FFF2-40B4-BE49-F238E27FC236}">
                  <a16:creationId xmlns:a16="http://schemas.microsoft.com/office/drawing/2014/main" id="{B504216E-F9E8-29A3-0DC5-789F467A4F2C}"/>
                </a:ext>
              </a:extLst>
            </p:cNvPr>
            <p:cNvSpPr/>
            <p:nvPr/>
          </p:nvSpPr>
          <p:spPr>
            <a:xfrm>
              <a:off x="1223806" y="2801322"/>
              <a:ext cx="890071" cy="524016"/>
            </a:xfrm>
            <a:custGeom>
              <a:avLst/>
              <a:gdLst/>
              <a:ahLst/>
              <a:cxnLst/>
              <a:rect l="l" t="t" r="r" b="b"/>
              <a:pathLst>
                <a:path w="26506" h="15605" extrusionOk="0">
                  <a:moveTo>
                    <a:pt x="26397" y="0"/>
                  </a:moveTo>
                  <a:cubicBezTo>
                    <a:pt x="26366" y="0"/>
                    <a:pt x="26331" y="10"/>
                    <a:pt x="26292" y="30"/>
                  </a:cubicBezTo>
                  <a:lnTo>
                    <a:pt x="213" y="15076"/>
                  </a:lnTo>
                  <a:cubicBezTo>
                    <a:pt x="91" y="15167"/>
                    <a:pt x="0" y="15319"/>
                    <a:pt x="0" y="15440"/>
                  </a:cubicBezTo>
                  <a:cubicBezTo>
                    <a:pt x="0" y="15544"/>
                    <a:pt x="42" y="15605"/>
                    <a:pt x="107" y="15605"/>
                  </a:cubicBezTo>
                  <a:cubicBezTo>
                    <a:pt x="138" y="15605"/>
                    <a:pt x="174" y="15591"/>
                    <a:pt x="213" y="15562"/>
                  </a:cubicBezTo>
                  <a:lnTo>
                    <a:pt x="26292" y="516"/>
                  </a:lnTo>
                  <a:cubicBezTo>
                    <a:pt x="26414" y="455"/>
                    <a:pt x="26505" y="273"/>
                    <a:pt x="26505" y="151"/>
                  </a:cubicBezTo>
                  <a:cubicBezTo>
                    <a:pt x="26505" y="47"/>
                    <a:pt x="26463" y="0"/>
                    <a:pt x="26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1419;p31">
              <a:extLst>
                <a:ext uri="{FF2B5EF4-FFF2-40B4-BE49-F238E27FC236}">
                  <a16:creationId xmlns:a16="http://schemas.microsoft.com/office/drawing/2014/main" id="{99FD0C1B-16BB-4F05-B4BD-205CAF05C4A0}"/>
                </a:ext>
              </a:extLst>
            </p:cNvPr>
            <p:cNvSpPr/>
            <p:nvPr/>
          </p:nvSpPr>
          <p:spPr>
            <a:xfrm>
              <a:off x="1223806" y="2770897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0"/>
                    <a:pt x="123" y="15610"/>
                  </a:cubicBezTo>
                  <a:cubicBezTo>
                    <a:pt x="150" y="15610"/>
                    <a:pt x="180" y="15603"/>
                    <a:pt x="213" y="15586"/>
                  </a:cubicBezTo>
                  <a:lnTo>
                    <a:pt x="26292" y="510"/>
                  </a:lnTo>
                  <a:cubicBezTo>
                    <a:pt x="26414" y="449"/>
                    <a:pt x="26505" y="297"/>
                    <a:pt x="26505" y="145"/>
                  </a:cubicBezTo>
                  <a:cubicBezTo>
                    <a:pt x="26505" y="56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1420;p31">
              <a:extLst>
                <a:ext uri="{FF2B5EF4-FFF2-40B4-BE49-F238E27FC236}">
                  <a16:creationId xmlns:a16="http://schemas.microsoft.com/office/drawing/2014/main" id="{043134A0-7269-5EC6-7129-F168B3A017E7}"/>
                </a:ext>
              </a:extLst>
            </p:cNvPr>
            <p:cNvSpPr/>
            <p:nvPr/>
          </p:nvSpPr>
          <p:spPr>
            <a:xfrm>
              <a:off x="1223806" y="2741278"/>
              <a:ext cx="890071" cy="523848"/>
            </a:xfrm>
            <a:custGeom>
              <a:avLst/>
              <a:gdLst/>
              <a:ahLst/>
              <a:cxnLst/>
              <a:rect l="l" t="t" r="r" b="b"/>
              <a:pathLst>
                <a:path w="26506" h="15600" extrusionOk="0">
                  <a:moveTo>
                    <a:pt x="26382" y="1"/>
                  </a:moveTo>
                  <a:cubicBezTo>
                    <a:pt x="26355" y="1"/>
                    <a:pt x="26325" y="8"/>
                    <a:pt x="26292" y="24"/>
                  </a:cubicBezTo>
                  <a:lnTo>
                    <a:pt x="182" y="15070"/>
                  </a:lnTo>
                  <a:cubicBezTo>
                    <a:pt x="91" y="15161"/>
                    <a:pt x="0" y="15313"/>
                    <a:pt x="0" y="15435"/>
                  </a:cubicBezTo>
                  <a:cubicBezTo>
                    <a:pt x="0" y="15538"/>
                    <a:pt x="42" y="15599"/>
                    <a:pt x="107" y="15599"/>
                  </a:cubicBezTo>
                  <a:cubicBezTo>
                    <a:pt x="138" y="15599"/>
                    <a:pt x="174" y="15586"/>
                    <a:pt x="213" y="15557"/>
                  </a:cubicBezTo>
                  <a:lnTo>
                    <a:pt x="26292" y="511"/>
                  </a:lnTo>
                  <a:cubicBezTo>
                    <a:pt x="26414" y="450"/>
                    <a:pt x="26505" y="268"/>
                    <a:pt x="26505" y="146"/>
                  </a:cubicBezTo>
                  <a:cubicBezTo>
                    <a:pt x="26505" y="57"/>
                    <a:pt x="26456" y="1"/>
                    <a:pt x="26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1421;p31">
              <a:extLst>
                <a:ext uri="{FF2B5EF4-FFF2-40B4-BE49-F238E27FC236}">
                  <a16:creationId xmlns:a16="http://schemas.microsoft.com/office/drawing/2014/main" id="{BE117927-4360-C927-438B-445FDC73D29D}"/>
                </a:ext>
              </a:extLst>
            </p:cNvPr>
            <p:cNvSpPr/>
            <p:nvPr/>
          </p:nvSpPr>
          <p:spPr>
            <a:xfrm>
              <a:off x="1222765" y="2711021"/>
              <a:ext cx="891112" cy="523848"/>
            </a:xfrm>
            <a:custGeom>
              <a:avLst/>
              <a:gdLst/>
              <a:ahLst/>
              <a:cxnLst/>
              <a:rect l="l" t="t" r="r" b="b"/>
              <a:pathLst>
                <a:path w="26537" h="15600" extrusionOk="0">
                  <a:moveTo>
                    <a:pt x="26419" y="0"/>
                  </a:moveTo>
                  <a:cubicBezTo>
                    <a:pt x="26388" y="0"/>
                    <a:pt x="26354" y="14"/>
                    <a:pt x="26323" y="44"/>
                  </a:cubicBezTo>
                  <a:lnTo>
                    <a:pt x="213" y="15090"/>
                  </a:lnTo>
                  <a:cubicBezTo>
                    <a:pt x="122" y="15151"/>
                    <a:pt x="1" y="15333"/>
                    <a:pt x="1" y="15454"/>
                  </a:cubicBezTo>
                  <a:cubicBezTo>
                    <a:pt x="1" y="15543"/>
                    <a:pt x="66" y="15600"/>
                    <a:pt x="137" y="15600"/>
                  </a:cubicBezTo>
                  <a:cubicBezTo>
                    <a:pt x="162" y="15600"/>
                    <a:pt x="189" y="15592"/>
                    <a:pt x="213" y="15576"/>
                  </a:cubicBezTo>
                  <a:lnTo>
                    <a:pt x="26323" y="530"/>
                  </a:lnTo>
                  <a:cubicBezTo>
                    <a:pt x="26415" y="439"/>
                    <a:pt x="26536" y="287"/>
                    <a:pt x="26536" y="135"/>
                  </a:cubicBezTo>
                  <a:cubicBezTo>
                    <a:pt x="26536" y="54"/>
                    <a:pt x="26482" y="0"/>
                    <a:pt x="26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1422;p31">
              <a:extLst>
                <a:ext uri="{FF2B5EF4-FFF2-40B4-BE49-F238E27FC236}">
                  <a16:creationId xmlns:a16="http://schemas.microsoft.com/office/drawing/2014/main" id="{9ADB6864-5F40-30D7-C28A-77E11D0996CA}"/>
                </a:ext>
              </a:extLst>
            </p:cNvPr>
            <p:cNvSpPr/>
            <p:nvPr/>
          </p:nvSpPr>
          <p:spPr>
            <a:xfrm>
              <a:off x="1222765" y="2620822"/>
              <a:ext cx="890071" cy="524251"/>
            </a:xfrm>
            <a:custGeom>
              <a:avLst/>
              <a:gdLst/>
              <a:ahLst/>
              <a:cxnLst/>
              <a:rect l="l" t="t" r="r" b="b"/>
              <a:pathLst>
                <a:path w="26506" h="15612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101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4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9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1423;p31">
              <a:extLst>
                <a:ext uri="{FF2B5EF4-FFF2-40B4-BE49-F238E27FC236}">
                  <a16:creationId xmlns:a16="http://schemas.microsoft.com/office/drawing/2014/main" id="{23FF3061-51DF-A339-6117-63AA3001D0F2}"/>
                </a:ext>
              </a:extLst>
            </p:cNvPr>
            <p:cNvSpPr/>
            <p:nvPr/>
          </p:nvSpPr>
          <p:spPr>
            <a:xfrm>
              <a:off x="1222765" y="2470781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070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3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6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1424;p31">
              <a:extLst>
                <a:ext uri="{FF2B5EF4-FFF2-40B4-BE49-F238E27FC236}">
                  <a16:creationId xmlns:a16="http://schemas.microsoft.com/office/drawing/2014/main" id="{A1E967F1-E6AE-60AE-8CD1-DE37796EFA31}"/>
                </a:ext>
              </a:extLst>
            </p:cNvPr>
            <p:cNvSpPr/>
            <p:nvPr/>
          </p:nvSpPr>
          <p:spPr>
            <a:xfrm>
              <a:off x="1221757" y="2358284"/>
              <a:ext cx="891079" cy="599168"/>
            </a:xfrm>
            <a:custGeom>
              <a:avLst/>
              <a:gdLst/>
              <a:ahLst/>
              <a:cxnLst/>
              <a:rect l="l" t="t" r="r" b="b"/>
              <a:pathLst>
                <a:path w="26536" h="17843" extrusionOk="0">
                  <a:moveTo>
                    <a:pt x="26536" y="1"/>
                  </a:moveTo>
                  <a:lnTo>
                    <a:pt x="0" y="15320"/>
                  </a:lnTo>
                  <a:lnTo>
                    <a:pt x="31" y="17843"/>
                  </a:lnTo>
                  <a:lnTo>
                    <a:pt x="26536" y="2523"/>
                  </a:lnTo>
                  <a:lnTo>
                    <a:pt x="26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1425;p31">
              <a:extLst>
                <a:ext uri="{FF2B5EF4-FFF2-40B4-BE49-F238E27FC236}">
                  <a16:creationId xmlns:a16="http://schemas.microsoft.com/office/drawing/2014/main" id="{FB72338C-B2EB-98EE-E16E-4AC0489D2033}"/>
                </a:ext>
              </a:extLst>
            </p:cNvPr>
            <p:cNvSpPr/>
            <p:nvPr/>
          </p:nvSpPr>
          <p:spPr>
            <a:xfrm>
              <a:off x="1221757" y="2088828"/>
              <a:ext cx="891079" cy="749203"/>
            </a:xfrm>
            <a:custGeom>
              <a:avLst/>
              <a:gdLst/>
              <a:ahLst/>
              <a:cxnLst/>
              <a:rect l="l" t="t" r="r" b="b"/>
              <a:pathLst>
                <a:path w="26536" h="22311" extrusionOk="0">
                  <a:moveTo>
                    <a:pt x="26505" y="0"/>
                  </a:moveTo>
                  <a:lnTo>
                    <a:pt x="0" y="15289"/>
                  </a:lnTo>
                  <a:lnTo>
                    <a:pt x="0" y="22311"/>
                  </a:lnTo>
                  <a:lnTo>
                    <a:pt x="26536" y="7022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1426;p31">
              <a:extLst>
                <a:ext uri="{FF2B5EF4-FFF2-40B4-BE49-F238E27FC236}">
                  <a16:creationId xmlns:a16="http://schemas.microsoft.com/office/drawing/2014/main" id="{9CF79688-71DD-07FA-C54D-B4CCB5422B8D}"/>
                </a:ext>
              </a:extLst>
            </p:cNvPr>
            <p:cNvSpPr/>
            <p:nvPr/>
          </p:nvSpPr>
          <p:spPr>
            <a:xfrm>
              <a:off x="502147" y="2899278"/>
              <a:ext cx="674689" cy="624689"/>
            </a:xfrm>
            <a:custGeom>
              <a:avLst/>
              <a:gdLst/>
              <a:ahLst/>
              <a:cxnLst/>
              <a:rect l="l" t="t" r="r" b="b"/>
              <a:pathLst>
                <a:path w="20092" h="18603" extrusionOk="0">
                  <a:moveTo>
                    <a:pt x="20092" y="0"/>
                  </a:moveTo>
                  <a:lnTo>
                    <a:pt x="0" y="11581"/>
                  </a:lnTo>
                  <a:lnTo>
                    <a:pt x="31" y="18602"/>
                  </a:lnTo>
                  <a:lnTo>
                    <a:pt x="20092" y="6991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1427;p31">
              <a:extLst>
                <a:ext uri="{FF2B5EF4-FFF2-40B4-BE49-F238E27FC236}">
                  <a16:creationId xmlns:a16="http://schemas.microsoft.com/office/drawing/2014/main" id="{4BA988B0-7288-007D-0647-3D5F1BAE4122}"/>
                </a:ext>
              </a:extLst>
            </p:cNvPr>
            <p:cNvSpPr/>
            <p:nvPr/>
          </p:nvSpPr>
          <p:spPr>
            <a:xfrm>
              <a:off x="501106" y="2628781"/>
              <a:ext cx="675730" cy="624689"/>
            </a:xfrm>
            <a:custGeom>
              <a:avLst/>
              <a:gdLst/>
              <a:ahLst/>
              <a:cxnLst/>
              <a:rect l="l" t="t" r="r" b="b"/>
              <a:pathLst>
                <a:path w="20123" h="18603" extrusionOk="0">
                  <a:moveTo>
                    <a:pt x="20092" y="0"/>
                  </a:moveTo>
                  <a:lnTo>
                    <a:pt x="1" y="11612"/>
                  </a:lnTo>
                  <a:lnTo>
                    <a:pt x="31" y="18603"/>
                  </a:lnTo>
                  <a:lnTo>
                    <a:pt x="20123" y="7022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1428;p31">
              <a:extLst>
                <a:ext uri="{FF2B5EF4-FFF2-40B4-BE49-F238E27FC236}">
                  <a16:creationId xmlns:a16="http://schemas.microsoft.com/office/drawing/2014/main" id="{FD4DE5DA-6AB8-12CB-7C5E-45AB7116788C}"/>
                </a:ext>
              </a:extLst>
            </p:cNvPr>
            <p:cNvSpPr/>
            <p:nvPr/>
          </p:nvSpPr>
          <p:spPr>
            <a:xfrm>
              <a:off x="501106" y="1820379"/>
              <a:ext cx="1610698" cy="1164622"/>
            </a:xfrm>
            <a:custGeom>
              <a:avLst/>
              <a:gdLst/>
              <a:ahLst/>
              <a:cxnLst/>
              <a:rect l="l" t="t" r="r" b="b"/>
              <a:pathLst>
                <a:path w="47966" h="34682" extrusionOk="0">
                  <a:moveTo>
                    <a:pt x="47935" y="0"/>
                  </a:moveTo>
                  <a:lnTo>
                    <a:pt x="1" y="27691"/>
                  </a:lnTo>
                  <a:lnTo>
                    <a:pt x="1" y="34682"/>
                  </a:lnTo>
                  <a:lnTo>
                    <a:pt x="47965" y="6991"/>
                  </a:lnTo>
                  <a:lnTo>
                    <a:pt x="47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1429;p31">
              <a:extLst>
                <a:ext uri="{FF2B5EF4-FFF2-40B4-BE49-F238E27FC236}">
                  <a16:creationId xmlns:a16="http://schemas.microsoft.com/office/drawing/2014/main" id="{EE9C0312-FAC7-69CC-2D66-993DE913DC4B}"/>
                </a:ext>
              </a:extLst>
            </p:cNvPr>
            <p:cNvSpPr/>
            <p:nvPr/>
          </p:nvSpPr>
          <p:spPr>
            <a:xfrm>
              <a:off x="559302" y="2828858"/>
              <a:ext cx="374618" cy="349098"/>
            </a:xfrm>
            <a:custGeom>
              <a:avLst/>
              <a:gdLst/>
              <a:ahLst/>
              <a:cxnLst/>
              <a:rect l="l" t="t" r="r" b="b"/>
              <a:pathLst>
                <a:path w="11156" h="10396" extrusionOk="0">
                  <a:moveTo>
                    <a:pt x="11125" y="0"/>
                  </a:moveTo>
                  <a:lnTo>
                    <a:pt x="0" y="6413"/>
                  </a:lnTo>
                  <a:lnTo>
                    <a:pt x="0" y="10395"/>
                  </a:lnTo>
                  <a:lnTo>
                    <a:pt x="11156" y="3951"/>
                  </a:lnTo>
                  <a:lnTo>
                    <a:pt x="1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1430;p31">
              <a:extLst>
                <a:ext uri="{FF2B5EF4-FFF2-40B4-BE49-F238E27FC236}">
                  <a16:creationId xmlns:a16="http://schemas.microsoft.com/office/drawing/2014/main" id="{00DEC1FB-B3A5-E263-13A7-19B5317678A3}"/>
                </a:ext>
              </a:extLst>
            </p:cNvPr>
            <p:cNvSpPr/>
            <p:nvPr/>
          </p:nvSpPr>
          <p:spPr>
            <a:xfrm>
              <a:off x="559302" y="3244292"/>
              <a:ext cx="123541" cy="204166"/>
            </a:xfrm>
            <a:custGeom>
              <a:avLst/>
              <a:gdLst/>
              <a:ahLst/>
              <a:cxnLst/>
              <a:rect l="l" t="t" r="r" b="b"/>
              <a:pathLst>
                <a:path w="3679" h="6080" extrusionOk="0">
                  <a:moveTo>
                    <a:pt x="3678" y="0"/>
                  </a:moveTo>
                  <a:lnTo>
                    <a:pt x="0" y="2128"/>
                  </a:lnTo>
                  <a:lnTo>
                    <a:pt x="0" y="6079"/>
                  </a:lnTo>
                  <a:lnTo>
                    <a:pt x="3678" y="3951"/>
                  </a:lnTo>
                  <a:lnTo>
                    <a:pt x="3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1431;p31">
              <a:extLst>
                <a:ext uri="{FF2B5EF4-FFF2-40B4-BE49-F238E27FC236}">
                  <a16:creationId xmlns:a16="http://schemas.microsoft.com/office/drawing/2014/main" id="{C30D8376-FFD7-C544-71E7-5E29064C7E16}"/>
                </a:ext>
              </a:extLst>
            </p:cNvPr>
            <p:cNvSpPr/>
            <p:nvPr/>
          </p:nvSpPr>
          <p:spPr>
            <a:xfrm>
              <a:off x="503154" y="3155470"/>
              <a:ext cx="674723" cy="624689"/>
            </a:xfrm>
            <a:custGeom>
              <a:avLst/>
              <a:gdLst/>
              <a:ahLst/>
              <a:cxnLst/>
              <a:rect l="l" t="t" r="r" b="b"/>
              <a:pathLst>
                <a:path w="20093" h="18603" extrusionOk="0">
                  <a:moveTo>
                    <a:pt x="20062" y="1"/>
                  </a:moveTo>
                  <a:lnTo>
                    <a:pt x="1" y="11581"/>
                  </a:lnTo>
                  <a:lnTo>
                    <a:pt x="1" y="18603"/>
                  </a:lnTo>
                  <a:lnTo>
                    <a:pt x="20092" y="7022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1432;p31">
              <a:extLst>
                <a:ext uri="{FF2B5EF4-FFF2-40B4-BE49-F238E27FC236}">
                  <a16:creationId xmlns:a16="http://schemas.microsoft.com/office/drawing/2014/main" id="{33FE253A-450D-C062-3BE5-B7CE06AC705F}"/>
                </a:ext>
              </a:extLst>
            </p:cNvPr>
            <p:cNvSpPr/>
            <p:nvPr/>
          </p:nvSpPr>
          <p:spPr>
            <a:xfrm>
              <a:off x="542982" y="2680832"/>
              <a:ext cx="139861" cy="239896"/>
            </a:xfrm>
            <a:custGeom>
              <a:avLst/>
              <a:gdLst/>
              <a:ahLst/>
              <a:cxnLst/>
              <a:rect l="l" t="t" r="r" b="b"/>
              <a:pathLst>
                <a:path w="4165" h="7144" extrusionOk="0">
                  <a:moveTo>
                    <a:pt x="4134" y="1"/>
                  </a:moveTo>
                  <a:lnTo>
                    <a:pt x="0" y="2402"/>
                  </a:lnTo>
                  <a:lnTo>
                    <a:pt x="31" y="7144"/>
                  </a:lnTo>
                  <a:lnTo>
                    <a:pt x="4164" y="47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1433;p31">
              <a:extLst>
                <a:ext uri="{FF2B5EF4-FFF2-40B4-BE49-F238E27FC236}">
                  <a16:creationId xmlns:a16="http://schemas.microsoft.com/office/drawing/2014/main" id="{4D016A82-EFEB-1A87-E4CE-699A419E03C9}"/>
                </a:ext>
              </a:extLst>
            </p:cNvPr>
            <p:cNvSpPr/>
            <p:nvPr/>
          </p:nvSpPr>
          <p:spPr>
            <a:xfrm>
              <a:off x="702190" y="2415473"/>
              <a:ext cx="445069" cy="266424"/>
            </a:xfrm>
            <a:custGeom>
              <a:avLst/>
              <a:gdLst/>
              <a:ahLst/>
              <a:cxnLst/>
              <a:rect l="l" t="t" r="r" b="b"/>
              <a:pathLst>
                <a:path w="13254" h="7934" extrusionOk="0">
                  <a:moveTo>
                    <a:pt x="13155" y="1"/>
                  </a:moveTo>
                  <a:cubicBezTo>
                    <a:pt x="13129" y="1"/>
                    <a:pt x="13100" y="11"/>
                    <a:pt x="13071" y="30"/>
                  </a:cubicBezTo>
                  <a:lnTo>
                    <a:pt x="214" y="7447"/>
                  </a:lnTo>
                  <a:cubicBezTo>
                    <a:pt x="92" y="7508"/>
                    <a:pt x="1" y="7659"/>
                    <a:pt x="1" y="7811"/>
                  </a:cubicBezTo>
                  <a:cubicBezTo>
                    <a:pt x="1" y="7893"/>
                    <a:pt x="41" y="7933"/>
                    <a:pt x="104" y="7933"/>
                  </a:cubicBezTo>
                  <a:cubicBezTo>
                    <a:pt x="136" y="7933"/>
                    <a:pt x="173" y="7923"/>
                    <a:pt x="214" y="7903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2"/>
                  </a:cubicBezTo>
                  <a:cubicBezTo>
                    <a:pt x="13253" y="48"/>
                    <a:pt x="13211" y="1"/>
                    <a:pt x="1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1434;p31">
              <a:extLst>
                <a:ext uri="{FF2B5EF4-FFF2-40B4-BE49-F238E27FC236}">
                  <a16:creationId xmlns:a16="http://schemas.microsoft.com/office/drawing/2014/main" id="{0FEB6F96-56F9-74F5-92FA-BAB6E595FBE0}"/>
                </a:ext>
              </a:extLst>
            </p:cNvPr>
            <p:cNvSpPr/>
            <p:nvPr/>
          </p:nvSpPr>
          <p:spPr>
            <a:xfrm>
              <a:off x="702190" y="2445091"/>
              <a:ext cx="445069" cy="266155"/>
            </a:xfrm>
            <a:custGeom>
              <a:avLst/>
              <a:gdLst/>
              <a:ahLst/>
              <a:cxnLst/>
              <a:rect l="l" t="t" r="r" b="b"/>
              <a:pathLst>
                <a:path w="13254" h="7926" extrusionOk="0">
                  <a:moveTo>
                    <a:pt x="13155" y="0"/>
                  </a:moveTo>
                  <a:cubicBezTo>
                    <a:pt x="13129" y="0"/>
                    <a:pt x="13100" y="10"/>
                    <a:pt x="13071" y="30"/>
                  </a:cubicBezTo>
                  <a:lnTo>
                    <a:pt x="214" y="7446"/>
                  </a:lnTo>
                  <a:cubicBezTo>
                    <a:pt x="92" y="7507"/>
                    <a:pt x="1" y="7659"/>
                    <a:pt x="1" y="7781"/>
                  </a:cubicBezTo>
                  <a:cubicBezTo>
                    <a:pt x="1" y="7870"/>
                    <a:pt x="50" y="7926"/>
                    <a:pt x="124" y="7926"/>
                  </a:cubicBezTo>
                  <a:cubicBezTo>
                    <a:pt x="151" y="7926"/>
                    <a:pt x="181" y="7918"/>
                    <a:pt x="214" y="7902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1"/>
                  </a:cubicBezTo>
                  <a:cubicBezTo>
                    <a:pt x="13253" y="47"/>
                    <a:pt x="13211" y="0"/>
                    <a:pt x="1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1435;p31">
              <a:extLst>
                <a:ext uri="{FF2B5EF4-FFF2-40B4-BE49-F238E27FC236}">
                  <a16:creationId xmlns:a16="http://schemas.microsoft.com/office/drawing/2014/main" id="{4B592B74-2EDB-BE1F-9DE1-5B4C2E11C47F}"/>
                </a:ext>
              </a:extLst>
            </p:cNvPr>
            <p:cNvSpPr/>
            <p:nvPr/>
          </p:nvSpPr>
          <p:spPr>
            <a:xfrm>
              <a:off x="702190" y="2474643"/>
              <a:ext cx="445069" cy="266222"/>
            </a:xfrm>
            <a:custGeom>
              <a:avLst/>
              <a:gdLst/>
              <a:ahLst/>
              <a:cxnLst/>
              <a:rect l="l" t="t" r="r" b="b"/>
              <a:pathLst>
                <a:path w="13254" h="7928" extrusionOk="0">
                  <a:moveTo>
                    <a:pt x="13159" y="1"/>
                  </a:moveTo>
                  <a:cubicBezTo>
                    <a:pt x="13132" y="1"/>
                    <a:pt x="13101" y="11"/>
                    <a:pt x="13071" y="31"/>
                  </a:cubicBezTo>
                  <a:lnTo>
                    <a:pt x="214" y="7448"/>
                  </a:lnTo>
                  <a:cubicBezTo>
                    <a:pt x="92" y="7508"/>
                    <a:pt x="1" y="7660"/>
                    <a:pt x="1" y="7782"/>
                  </a:cubicBezTo>
                  <a:cubicBezTo>
                    <a:pt x="1" y="7871"/>
                    <a:pt x="50" y="7927"/>
                    <a:pt x="124" y="7927"/>
                  </a:cubicBezTo>
                  <a:cubicBezTo>
                    <a:pt x="151" y="7927"/>
                    <a:pt x="181" y="7920"/>
                    <a:pt x="214" y="7904"/>
                  </a:cubicBezTo>
                  <a:lnTo>
                    <a:pt x="13071" y="487"/>
                  </a:lnTo>
                  <a:cubicBezTo>
                    <a:pt x="13162" y="426"/>
                    <a:pt x="13253" y="274"/>
                    <a:pt x="13253" y="122"/>
                  </a:cubicBezTo>
                  <a:cubicBezTo>
                    <a:pt x="13253" y="41"/>
                    <a:pt x="13213" y="1"/>
                    <a:pt x="13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1436;p31">
              <a:extLst>
                <a:ext uri="{FF2B5EF4-FFF2-40B4-BE49-F238E27FC236}">
                  <a16:creationId xmlns:a16="http://schemas.microsoft.com/office/drawing/2014/main" id="{2D30A843-B40A-FD9F-0B08-94B092BFA699}"/>
                </a:ext>
              </a:extLst>
            </p:cNvPr>
            <p:cNvSpPr/>
            <p:nvPr/>
          </p:nvSpPr>
          <p:spPr>
            <a:xfrm>
              <a:off x="722607" y="3040118"/>
              <a:ext cx="323610" cy="195805"/>
            </a:xfrm>
            <a:custGeom>
              <a:avLst/>
              <a:gdLst/>
              <a:ahLst/>
              <a:cxnLst/>
              <a:rect l="l" t="t" r="r" b="b"/>
              <a:pathLst>
                <a:path w="9637" h="5831" extrusionOk="0">
                  <a:moveTo>
                    <a:pt x="9533" y="1"/>
                  </a:moveTo>
                  <a:cubicBezTo>
                    <a:pt x="9501" y="1"/>
                    <a:pt x="9464" y="11"/>
                    <a:pt x="9423" y="31"/>
                  </a:cubicBezTo>
                  <a:lnTo>
                    <a:pt x="214" y="5351"/>
                  </a:lnTo>
                  <a:cubicBezTo>
                    <a:pt x="92" y="5411"/>
                    <a:pt x="1" y="5563"/>
                    <a:pt x="1" y="5685"/>
                  </a:cubicBezTo>
                  <a:cubicBezTo>
                    <a:pt x="1" y="5774"/>
                    <a:pt x="50" y="5830"/>
                    <a:pt x="124" y="5830"/>
                  </a:cubicBezTo>
                  <a:cubicBezTo>
                    <a:pt x="151" y="5830"/>
                    <a:pt x="181" y="5823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1"/>
                    <a:pt x="9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1437;p31">
              <a:extLst>
                <a:ext uri="{FF2B5EF4-FFF2-40B4-BE49-F238E27FC236}">
                  <a16:creationId xmlns:a16="http://schemas.microsoft.com/office/drawing/2014/main" id="{2541A494-6186-3E32-396F-7937C3025D8D}"/>
                </a:ext>
              </a:extLst>
            </p:cNvPr>
            <p:cNvSpPr/>
            <p:nvPr/>
          </p:nvSpPr>
          <p:spPr>
            <a:xfrm>
              <a:off x="722607" y="3069737"/>
              <a:ext cx="323610" cy="195771"/>
            </a:xfrm>
            <a:custGeom>
              <a:avLst/>
              <a:gdLst/>
              <a:ahLst/>
              <a:cxnLst/>
              <a:rect l="l" t="t" r="r" b="b"/>
              <a:pathLst>
                <a:path w="9637" h="5830" extrusionOk="0">
                  <a:moveTo>
                    <a:pt x="9533" y="0"/>
                  </a:moveTo>
                  <a:cubicBezTo>
                    <a:pt x="9501" y="0"/>
                    <a:pt x="9464" y="10"/>
                    <a:pt x="9423" y="31"/>
                  </a:cubicBezTo>
                  <a:lnTo>
                    <a:pt x="214" y="5350"/>
                  </a:lnTo>
                  <a:cubicBezTo>
                    <a:pt x="92" y="5411"/>
                    <a:pt x="1" y="5563"/>
                    <a:pt x="1" y="5684"/>
                  </a:cubicBezTo>
                  <a:cubicBezTo>
                    <a:pt x="1" y="5773"/>
                    <a:pt x="50" y="5830"/>
                    <a:pt x="124" y="5830"/>
                  </a:cubicBezTo>
                  <a:cubicBezTo>
                    <a:pt x="151" y="5830"/>
                    <a:pt x="181" y="5822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1438;p31">
              <a:extLst>
                <a:ext uri="{FF2B5EF4-FFF2-40B4-BE49-F238E27FC236}">
                  <a16:creationId xmlns:a16="http://schemas.microsoft.com/office/drawing/2014/main" id="{76D46047-A917-EDAA-136F-3ABBCEC703A8}"/>
                </a:ext>
              </a:extLst>
            </p:cNvPr>
            <p:cNvSpPr/>
            <p:nvPr/>
          </p:nvSpPr>
          <p:spPr>
            <a:xfrm>
              <a:off x="722607" y="3098885"/>
              <a:ext cx="323610" cy="196242"/>
            </a:xfrm>
            <a:custGeom>
              <a:avLst/>
              <a:gdLst/>
              <a:ahLst/>
              <a:cxnLst/>
              <a:rect l="l" t="t" r="r" b="b"/>
              <a:pathLst>
                <a:path w="9637" h="5844" extrusionOk="0">
                  <a:moveTo>
                    <a:pt x="9533" y="0"/>
                  </a:moveTo>
                  <a:cubicBezTo>
                    <a:pt x="9501" y="0"/>
                    <a:pt x="9464" y="14"/>
                    <a:pt x="9423" y="44"/>
                  </a:cubicBezTo>
                  <a:lnTo>
                    <a:pt x="214" y="5363"/>
                  </a:lnTo>
                  <a:cubicBezTo>
                    <a:pt x="92" y="5424"/>
                    <a:pt x="1" y="5576"/>
                    <a:pt x="1" y="5698"/>
                  </a:cubicBezTo>
                  <a:cubicBezTo>
                    <a:pt x="1" y="5787"/>
                    <a:pt x="50" y="5843"/>
                    <a:pt x="124" y="5843"/>
                  </a:cubicBezTo>
                  <a:cubicBezTo>
                    <a:pt x="151" y="5843"/>
                    <a:pt x="181" y="5836"/>
                    <a:pt x="214" y="5819"/>
                  </a:cubicBezTo>
                  <a:lnTo>
                    <a:pt x="9423" y="500"/>
                  </a:lnTo>
                  <a:cubicBezTo>
                    <a:pt x="9545" y="439"/>
                    <a:pt x="9636" y="257"/>
                    <a:pt x="9636" y="135"/>
                  </a:cubicBezTo>
                  <a:cubicBezTo>
                    <a:pt x="9636" y="54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 idx="3"/>
          </p:nvPr>
        </p:nvSpPr>
        <p:spPr>
          <a:xfrm>
            <a:off x="2406000" y="431775"/>
            <a:ext cx="43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CUPRINS</a:t>
            </a:r>
            <a:endParaRPr dirty="0"/>
          </a:p>
        </p:txBody>
      </p:sp>
      <p:sp>
        <p:nvSpPr>
          <p:cNvPr id="369" name="Google Shape;369;p27"/>
          <p:cNvSpPr txBox="1">
            <a:spLocks noGrp="1"/>
          </p:cNvSpPr>
          <p:nvPr>
            <p:ph type="ctrTitle"/>
          </p:nvPr>
        </p:nvSpPr>
        <p:spPr>
          <a:xfrm>
            <a:off x="5265066" y="1397615"/>
            <a:ext cx="375910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Descrierea proiectului</a:t>
            </a:r>
            <a:endParaRPr sz="2400" dirty="0"/>
          </a:p>
        </p:txBody>
      </p:sp>
      <p:sp>
        <p:nvSpPr>
          <p:cNvPr id="371" name="Google Shape;371;p27"/>
          <p:cNvSpPr txBox="1">
            <a:spLocks noGrp="1"/>
          </p:cNvSpPr>
          <p:nvPr>
            <p:ph type="title" idx="2"/>
          </p:nvPr>
        </p:nvSpPr>
        <p:spPr>
          <a:xfrm>
            <a:off x="4422314" y="1271779"/>
            <a:ext cx="890687" cy="494906"/>
          </a:xfrm>
          <a:prstGeom prst="rect">
            <a:avLst/>
          </a:prstGeom>
        </p:spPr>
        <p:txBody>
          <a:bodyPr spcFirstLastPara="1" wrap="square" lIns="91425" tIns="91425" rIns="926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372" name="Google Shape;372;p27"/>
          <p:cNvSpPr txBox="1">
            <a:spLocks noGrp="1"/>
          </p:cNvSpPr>
          <p:nvPr>
            <p:ph type="ctrTitle" idx="4"/>
          </p:nvPr>
        </p:nvSpPr>
        <p:spPr>
          <a:xfrm>
            <a:off x="5314208" y="2221333"/>
            <a:ext cx="312049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Diagrama tehnică</a:t>
            </a:r>
            <a:endParaRPr sz="2400" dirty="0"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 idx="6"/>
          </p:nvPr>
        </p:nvSpPr>
        <p:spPr>
          <a:xfrm>
            <a:off x="4342808" y="2051588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375" name="Google Shape;375;p27"/>
          <p:cNvSpPr txBox="1">
            <a:spLocks noGrp="1"/>
          </p:cNvSpPr>
          <p:nvPr>
            <p:ph type="ctrTitle" idx="7"/>
          </p:nvPr>
        </p:nvSpPr>
        <p:spPr>
          <a:xfrm>
            <a:off x="5265066" y="3123831"/>
            <a:ext cx="370728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Componente utilizate</a:t>
            </a:r>
            <a:endParaRPr sz="2400" dirty="0"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 idx="9"/>
          </p:nvPr>
        </p:nvSpPr>
        <p:spPr>
          <a:xfrm>
            <a:off x="4342808" y="2940004"/>
            <a:ext cx="1049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grpSp>
        <p:nvGrpSpPr>
          <p:cNvPr id="378" name="Google Shape;378;p27"/>
          <p:cNvGrpSpPr/>
          <p:nvPr/>
        </p:nvGrpSpPr>
        <p:grpSpPr>
          <a:xfrm rot="10800000" flipH="1">
            <a:off x="5437815" y="8564895"/>
            <a:ext cx="5156979" cy="3520181"/>
            <a:chOff x="2794450" y="2163225"/>
            <a:chExt cx="2018150" cy="1377600"/>
          </a:xfrm>
        </p:grpSpPr>
        <p:sp>
          <p:nvSpPr>
            <p:cNvPr id="379" name="Google Shape;379;p27"/>
            <p:cNvSpPr/>
            <p:nvPr/>
          </p:nvSpPr>
          <p:spPr>
            <a:xfrm>
              <a:off x="3796050" y="2163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3873125" y="2208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3949725" y="2252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4026800" y="22970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4103900" y="2341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4180975" y="23860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29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4258050" y="2430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4335150" y="2474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412225" y="25193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7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58" y="20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4489300" y="256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4565900" y="2608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4642975" y="2652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4720075" y="26973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4797150" y="27416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3796050" y="2233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3873125" y="22786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6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3949725" y="2322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4026800" y="23676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4103900" y="2411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180975" y="24566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4258050" y="25009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4335150" y="2545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4412225" y="25899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4489300" y="2634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4565900" y="2678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4642975" y="2723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79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4720075" y="27679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4797150" y="281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3796050" y="23049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3873125" y="2349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3949725" y="2393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4026800" y="2438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103900" y="24825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180975" y="25272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258050" y="2571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4335150" y="26158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4412225" y="266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4489300" y="2704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3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4565900" y="2749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4642975" y="279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720075" y="28386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8" y="77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4797150" y="288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3796050" y="23755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7" y="618"/>
                  </a:moveTo>
                  <a:cubicBezTo>
                    <a:pt x="597" y="817"/>
                    <a:pt x="458" y="87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61"/>
                    <a:pt x="140" y="1"/>
                    <a:pt x="299" y="81"/>
                  </a:cubicBezTo>
                  <a:cubicBezTo>
                    <a:pt x="45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3873125" y="2419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3949725" y="24641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4026800" y="2508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4103900" y="25531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4180975" y="25978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4258050" y="2642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4335150" y="26864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597" y="637"/>
                  </a:moveTo>
                  <a:cubicBezTo>
                    <a:pt x="597" y="817"/>
                    <a:pt x="478" y="896"/>
                    <a:pt x="299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9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4412225" y="2731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4489300" y="2775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4565900" y="28202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4642975" y="2864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4720075" y="2909200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79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797150" y="2953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796050" y="24462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873125" y="2490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949725" y="2534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4026800" y="25794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60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4103900" y="26237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180975" y="2668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4258050" y="2712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4335150" y="27575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299" y="8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4412225" y="2801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4489300" y="2846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565900" y="2890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642975" y="2935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720075" y="29798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797150" y="3024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3796050" y="25168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79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3873125" y="25610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3949725" y="2605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026800" y="2650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103900" y="26943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180975" y="27391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258050" y="27833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335150" y="2828150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412225" y="2872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489300" y="2916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565900" y="2961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4642975" y="30057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720075" y="30504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797150" y="3094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3796050" y="25874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873125" y="26317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949725" y="2675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71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026800" y="2720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103900" y="27649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3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180975" y="28097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4258050" y="28540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335150" y="289877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796"/>
                    <a:pt x="478" y="87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412225" y="2943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489300" y="2987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565900" y="30320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642975" y="3076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720075" y="3121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797150" y="3165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796050" y="26580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73125" y="27023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949725" y="27465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026800" y="2791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103900" y="2835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180975" y="28803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258050" y="29246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335150" y="2969375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6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299" y="8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412225" y="3013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489300" y="3057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565900" y="31026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642975" y="3146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20075" y="31916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81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0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797150" y="3235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796050" y="2728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100"/>
                  </a:cubicBezTo>
                  <a:cubicBezTo>
                    <a:pt x="458" y="180"/>
                    <a:pt x="597" y="419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873125" y="27729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949725" y="28177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026800" y="2861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103900" y="2906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180975" y="29509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258050" y="2995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335150" y="30400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412225" y="3084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489300" y="3128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565900" y="31732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642975" y="3217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4720075" y="32623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797150" y="3306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796050" y="2799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873125" y="284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949725" y="28883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319" y="77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4026800" y="2932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4103900" y="2976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4180975" y="3021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4258050" y="3065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4335150" y="31106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4412225" y="3154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6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4489300" y="3199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8" y="617"/>
                  </a:moveTo>
                  <a:cubicBezTo>
                    <a:pt x="598" y="816"/>
                    <a:pt x="458" y="87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60"/>
                    <a:pt x="120" y="0"/>
                    <a:pt x="299" y="80"/>
                  </a:cubicBezTo>
                  <a:cubicBezTo>
                    <a:pt x="458" y="17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4565900" y="32439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4642975" y="3288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720075" y="33329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797150" y="33771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796050" y="28699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3873125" y="2914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949725" y="29589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4026800" y="30032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4103900" y="3047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7"/>
                    <a:pt x="0" y="279"/>
                  </a:cubicBezTo>
                  <a:cubicBezTo>
                    <a:pt x="0" y="80"/>
                    <a:pt x="139" y="0"/>
                    <a:pt x="318" y="99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180975" y="309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4258050" y="3136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4335150" y="31812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412225" y="3225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489300" y="32702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8"/>
                  </a:moveTo>
                  <a:cubicBezTo>
                    <a:pt x="598" y="817"/>
                    <a:pt x="458" y="876"/>
                    <a:pt x="299" y="797"/>
                  </a:cubicBezTo>
                  <a:cubicBezTo>
                    <a:pt x="120" y="697"/>
                    <a:pt x="1" y="459"/>
                    <a:pt x="1" y="260"/>
                  </a:cubicBezTo>
                  <a:cubicBezTo>
                    <a:pt x="1" y="61"/>
                    <a:pt x="120" y="1"/>
                    <a:pt x="299" y="81"/>
                  </a:cubicBezTo>
                  <a:cubicBezTo>
                    <a:pt x="458" y="18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565900" y="3314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642975" y="33587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720075" y="34035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4797150" y="3447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3796050" y="294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873125" y="2984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949725" y="30295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617" y="618"/>
                  </a:moveTo>
                  <a:cubicBezTo>
                    <a:pt x="617" y="816"/>
                    <a:pt x="478" y="87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1"/>
                    <a:pt x="140" y="1"/>
                    <a:pt x="319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026800" y="307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103900" y="3118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180975" y="316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258050" y="3207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335150" y="3251850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7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1"/>
                    <a:pt x="139" y="1"/>
                    <a:pt x="299" y="10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412225" y="32961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489300" y="33408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7"/>
                  </a:moveTo>
                  <a:cubicBezTo>
                    <a:pt x="598" y="796"/>
                    <a:pt x="458" y="87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60"/>
                    <a:pt x="120" y="1"/>
                    <a:pt x="299" y="80"/>
                  </a:cubicBezTo>
                  <a:cubicBezTo>
                    <a:pt x="458" y="18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565900" y="3385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4642975" y="3429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720075" y="34741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59"/>
                    <a:pt x="0" y="260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797150" y="3518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3718475" y="2200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3641875" y="2245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564800" y="2289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487725" y="23343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410625" y="2378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33550" y="24233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256450" y="2467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3179375" y="2511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3102300" y="25566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025700" y="2600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948625" y="2645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2871550" y="26899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794450" y="2734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718475" y="2271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641875" y="2315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564800" y="2360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487725" y="24049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0" y="617"/>
                  </a:moveTo>
                  <a:cubicBezTo>
                    <a:pt x="0" y="816"/>
                    <a:pt x="139" y="87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8" y="80"/>
                  </a:cubicBezTo>
                  <a:cubicBezTo>
                    <a:pt x="139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410625" y="2449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7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333550" y="24939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3256450" y="2538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3179375" y="2582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102300" y="2627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025700" y="2671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948625" y="2716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871550" y="27605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794450" y="28052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718475" y="23422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641875" y="2386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564800" y="2430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3487725" y="2475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3410625" y="2519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333550" y="25645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3256450" y="2608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3179375" y="2653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3102300" y="269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025700" y="27421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948625" y="2786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871550" y="283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794450" y="28759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40" y="875"/>
                    <a:pt x="299" y="77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3718475" y="24128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0" y="618"/>
                  </a:moveTo>
                  <a:cubicBezTo>
                    <a:pt x="0" y="817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3641875" y="2457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3564800" y="2501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3487725" y="2546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3410625" y="2590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333550" y="26351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1"/>
                    <a:pt x="478" y="1"/>
                    <a:pt x="29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3256450" y="2679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3179375" y="2723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37"/>
                  </a:moveTo>
                  <a:cubicBezTo>
                    <a:pt x="1" y="816"/>
                    <a:pt x="140" y="896"/>
                    <a:pt x="319" y="797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3102300" y="2768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025700" y="2812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948625" y="28575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99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871550" y="29017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794450" y="294650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7"/>
                  </a:moveTo>
                  <a:cubicBezTo>
                    <a:pt x="1" y="797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718475" y="24835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641875" y="25277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3564800" y="2572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487725" y="26167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3410625" y="2661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333550" y="2705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256450" y="2750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179375" y="27948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3102300" y="28390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3025700" y="2883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2948625" y="2928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2871550" y="29723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2794450" y="30171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3718475" y="25541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641875" y="25983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564800" y="2642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487725" y="26874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3410625" y="2731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333550" y="2776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256450" y="28206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179375" y="28654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102300" y="29097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025700" y="2953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71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948625" y="2998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2871550" y="30429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2794450" y="30877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718475" y="26247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641875" y="2669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564800" y="2713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487725" y="27580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410625" y="28022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3333550" y="28470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256450" y="2891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3179375" y="29360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79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3102300" y="29803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025700" y="3024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948625" y="3069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871550" y="31136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2794450" y="3158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3718475" y="26953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319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3641875" y="2739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564800" y="2783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9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3487725" y="28286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3410625" y="2872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3333550" y="29176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99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3256450" y="2961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179375" y="3006675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7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102300" y="30509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025700" y="3095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948625" y="3139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871550" y="31842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794450" y="32289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718475" y="27659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41875" y="2810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564800" y="28550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487725" y="289925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9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410625" y="2943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3333550" y="2988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256450" y="3032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179375" y="3077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102300" y="31215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3025700" y="3165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948625" y="3210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18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871550" y="32548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2794450" y="32996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718475" y="2836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641875" y="28808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564800" y="29256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7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487725" y="29698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410625" y="3014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71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333550" y="3058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256450" y="3103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7"/>
                    <a:pt x="618" y="279"/>
                  </a:cubicBezTo>
                  <a:cubicBezTo>
                    <a:pt x="618" y="80"/>
                    <a:pt x="478" y="0"/>
                    <a:pt x="299" y="99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179375" y="3147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102300" y="31921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25700" y="32369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20" y="87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60"/>
                    <a:pt x="458" y="0"/>
                    <a:pt x="299" y="80"/>
                  </a:cubicBezTo>
                  <a:cubicBezTo>
                    <a:pt x="12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948625" y="3281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871550" y="33254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794450" y="3370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718475" y="29072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3641875" y="2951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3564800" y="29962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487725" y="30405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410625" y="30847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3333550" y="3129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256450" y="3173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179375" y="3218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3102300" y="3262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025700" y="33075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7"/>
                    <a:pt x="120" y="876"/>
                    <a:pt x="299" y="797"/>
                  </a:cubicBezTo>
                  <a:cubicBezTo>
                    <a:pt x="458" y="697"/>
                    <a:pt x="598" y="458"/>
                    <a:pt x="598" y="260"/>
                  </a:cubicBezTo>
                  <a:cubicBezTo>
                    <a:pt x="598" y="61"/>
                    <a:pt x="458" y="1"/>
                    <a:pt x="299" y="80"/>
                  </a:cubicBezTo>
                  <a:cubicBezTo>
                    <a:pt x="12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948625" y="3351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2871550" y="33960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2794450" y="3440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3718475" y="297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3641875" y="3022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3564800" y="30668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0" y="618"/>
                  </a:moveTo>
                  <a:cubicBezTo>
                    <a:pt x="0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1"/>
                    <a:pt x="458" y="1"/>
                    <a:pt x="29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487725" y="311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410625" y="3155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3333550" y="3200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256450" y="3244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179375" y="32891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8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102300" y="3333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7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025700" y="33781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20" y="87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60"/>
                    <a:pt x="458" y="1"/>
                    <a:pt x="299" y="80"/>
                  </a:cubicBezTo>
                  <a:cubicBezTo>
                    <a:pt x="12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2948625" y="34224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2871550" y="34667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2794450" y="35114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1"/>
                    <a:pt x="458" y="1"/>
                    <a:pt x="299" y="100"/>
                  </a:cubicBezTo>
                  <a:cubicBezTo>
                    <a:pt x="140" y="20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46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3" name="Google Shape;703;p27"/>
          <p:cNvGrpSpPr/>
          <p:nvPr/>
        </p:nvGrpSpPr>
        <p:grpSpPr>
          <a:xfrm>
            <a:off x="-12850185" y="106695"/>
            <a:ext cx="5156979" cy="3520181"/>
            <a:chOff x="2794450" y="2163225"/>
            <a:chExt cx="2018150" cy="1377600"/>
          </a:xfrm>
        </p:grpSpPr>
        <p:sp>
          <p:nvSpPr>
            <p:cNvPr id="704" name="Google Shape;704;p27"/>
            <p:cNvSpPr/>
            <p:nvPr/>
          </p:nvSpPr>
          <p:spPr>
            <a:xfrm>
              <a:off x="3796050" y="2163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3873125" y="2208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3949725" y="2252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026800" y="22970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103900" y="2341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180975" y="23860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29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4258050" y="2430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4335150" y="2474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4412225" y="25193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7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58" y="20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4489300" y="256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4565900" y="2608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642975" y="2652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4720075" y="26973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797150" y="27416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796050" y="2233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3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3873125" y="22786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6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3949725" y="2322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026800" y="23676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103900" y="2411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4180975" y="24566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4258050" y="25009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335150" y="2545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412225" y="25899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4489300" y="2634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565900" y="2678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642975" y="2723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79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720075" y="27679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797150" y="281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3796050" y="23049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3873125" y="2349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949725" y="2393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4026800" y="2438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103900" y="24825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4180975" y="25272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29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4258050" y="2571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4335150" y="26158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3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99"/>
                    <a:pt x="597" y="438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4412225" y="266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4489300" y="2704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3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4565900" y="2749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4642975" y="279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4720075" y="28386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8" y="77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318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97150" y="288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3796050" y="23755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7" y="618"/>
                  </a:moveTo>
                  <a:cubicBezTo>
                    <a:pt x="597" y="817"/>
                    <a:pt x="458" y="876"/>
                    <a:pt x="299" y="797"/>
                  </a:cubicBezTo>
                  <a:cubicBezTo>
                    <a:pt x="140" y="697"/>
                    <a:pt x="1" y="458"/>
                    <a:pt x="1" y="260"/>
                  </a:cubicBezTo>
                  <a:cubicBezTo>
                    <a:pt x="1" y="61"/>
                    <a:pt x="140" y="1"/>
                    <a:pt x="299" y="81"/>
                  </a:cubicBezTo>
                  <a:cubicBezTo>
                    <a:pt x="45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873125" y="2419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949725" y="24641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026800" y="2508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103900" y="25531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4180975" y="25978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59"/>
                    <a:pt x="0" y="260"/>
                  </a:cubicBezTo>
                  <a:cubicBezTo>
                    <a:pt x="0" y="81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4258050" y="2642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4335150" y="26864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597" y="637"/>
                  </a:moveTo>
                  <a:cubicBezTo>
                    <a:pt x="597" y="817"/>
                    <a:pt x="478" y="896"/>
                    <a:pt x="299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200"/>
                    <a:pt x="597" y="439"/>
                    <a:pt x="59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4412225" y="2731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489300" y="2775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4565900" y="28202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4642975" y="2864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4720075" y="2909200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79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797150" y="2953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796050" y="24462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3873125" y="2490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3949725" y="2534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026800" y="25794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697"/>
                    <a:pt x="1" y="459"/>
                    <a:pt x="1" y="260"/>
                  </a:cubicBezTo>
                  <a:cubicBezTo>
                    <a:pt x="1" y="81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103900" y="26237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180975" y="26685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258050" y="2712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335150" y="27575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299" y="8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412225" y="2801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489300" y="2846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4565900" y="2890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4642975" y="2935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4720075" y="29798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1"/>
                    <a:pt x="318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4797150" y="3024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796050" y="25168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79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8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873125" y="25610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8" y="618"/>
                  </a:moveTo>
                  <a:cubicBezTo>
                    <a:pt x="598" y="817"/>
                    <a:pt x="458" y="896"/>
                    <a:pt x="299" y="797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1"/>
                    <a:pt x="120" y="1"/>
                    <a:pt x="299" y="100"/>
                  </a:cubicBezTo>
                  <a:cubicBezTo>
                    <a:pt x="458" y="200"/>
                    <a:pt x="598" y="43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949725" y="2605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026800" y="2650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103900" y="26943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180975" y="27391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258050" y="27833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1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335150" y="2828150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816"/>
                    <a:pt x="478" y="87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412225" y="2872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489300" y="2916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565900" y="2961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642975" y="30057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720075" y="30504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4797150" y="3094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796050" y="25874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3873125" y="26317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3949725" y="2675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716"/>
                    <a:pt x="0" y="47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4026800" y="27207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103900" y="27649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3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39"/>
                    <a:pt x="617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4180975" y="28097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4258050" y="28540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4335150" y="289877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597" y="617"/>
                  </a:moveTo>
                  <a:cubicBezTo>
                    <a:pt x="597" y="796"/>
                    <a:pt x="478" y="87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60"/>
                    <a:pt x="139" y="0"/>
                    <a:pt x="299" y="8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4412225" y="2943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4489300" y="2987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71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4565900" y="30320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4642975" y="3076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4720075" y="3121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4797150" y="31653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796050" y="26580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99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873125" y="27023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949725" y="27465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7"/>
                    <a:pt x="478" y="896"/>
                    <a:pt x="319" y="797"/>
                  </a:cubicBezTo>
                  <a:cubicBezTo>
                    <a:pt x="140" y="717"/>
                    <a:pt x="0" y="47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4026800" y="27913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4103900" y="2835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4180975" y="28803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4258050" y="29246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4335150" y="2969375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6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61"/>
                    <a:pt x="139" y="1"/>
                    <a:pt x="299" y="8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412225" y="3013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489300" y="3057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4565900" y="31026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642975" y="3146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4720075" y="31916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617" y="618"/>
                  </a:moveTo>
                  <a:cubicBezTo>
                    <a:pt x="617" y="817"/>
                    <a:pt x="478" y="876"/>
                    <a:pt x="318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0"/>
                    <a:pt x="139" y="1"/>
                    <a:pt x="318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797150" y="32359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796050" y="2728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1"/>
                    <a:pt x="299" y="100"/>
                  </a:cubicBezTo>
                  <a:cubicBezTo>
                    <a:pt x="458" y="180"/>
                    <a:pt x="597" y="419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3873125" y="27729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58"/>
                    <a:pt x="1" y="279"/>
                  </a:cubicBezTo>
                  <a:cubicBezTo>
                    <a:pt x="1" y="80"/>
                    <a:pt x="120" y="0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3949725" y="281770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816"/>
                    <a:pt x="478" y="876"/>
                    <a:pt x="31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1"/>
                    <a:pt x="319" y="8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4026800" y="28619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4103900" y="2906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180975" y="29509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4258050" y="29952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335150" y="30400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299" y="100"/>
                  </a:cubicBezTo>
                  <a:cubicBezTo>
                    <a:pt x="47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4412225" y="3084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4489300" y="3128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3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71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565900" y="31732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642975" y="3217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720075" y="32623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18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797150" y="3306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3796050" y="2799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180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3873125" y="2843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5"/>
                    <a:pt x="299" y="796"/>
                  </a:cubicBezTo>
                  <a:cubicBezTo>
                    <a:pt x="120" y="696"/>
                    <a:pt x="1" y="477"/>
                    <a:pt x="1" y="279"/>
                  </a:cubicBezTo>
                  <a:cubicBezTo>
                    <a:pt x="1" y="80"/>
                    <a:pt x="120" y="0"/>
                    <a:pt x="299" y="99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3949725" y="28883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6"/>
                    <a:pt x="319" y="77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4026800" y="29325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4103900" y="2976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8"/>
                    <a:pt x="0" y="27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4180975" y="3021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4258050" y="30658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1" y="477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4335150" y="31106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6"/>
                    <a:pt x="299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4412225" y="3154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597" y="618"/>
                  </a:moveTo>
                  <a:cubicBezTo>
                    <a:pt x="597" y="816"/>
                    <a:pt x="458" y="896"/>
                    <a:pt x="299" y="797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4489300" y="3199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8" y="617"/>
                  </a:moveTo>
                  <a:cubicBezTo>
                    <a:pt x="598" y="816"/>
                    <a:pt x="458" y="875"/>
                    <a:pt x="299" y="796"/>
                  </a:cubicBezTo>
                  <a:cubicBezTo>
                    <a:pt x="120" y="696"/>
                    <a:pt x="1" y="458"/>
                    <a:pt x="1" y="259"/>
                  </a:cubicBezTo>
                  <a:cubicBezTo>
                    <a:pt x="1" y="60"/>
                    <a:pt x="120" y="0"/>
                    <a:pt x="299" y="80"/>
                  </a:cubicBezTo>
                  <a:cubicBezTo>
                    <a:pt x="458" y="179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4565900" y="32439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1"/>
                    <a:pt x="319" y="100"/>
                  </a:cubicBezTo>
                  <a:cubicBezTo>
                    <a:pt x="478" y="200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4642975" y="3288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1" y="47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4720075" y="33329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8" y="796"/>
                  </a:cubicBezTo>
                  <a:cubicBezTo>
                    <a:pt x="139" y="697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4797150" y="33771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299" y="797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3796050" y="28699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597" y="617"/>
                  </a:moveTo>
                  <a:cubicBezTo>
                    <a:pt x="597" y="816"/>
                    <a:pt x="458" y="876"/>
                    <a:pt x="299" y="796"/>
                  </a:cubicBezTo>
                  <a:cubicBezTo>
                    <a:pt x="140" y="697"/>
                    <a:pt x="1" y="458"/>
                    <a:pt x="1" y="259"/>
                  </a:cubicBezTo>
                  <a:cubicBezTo>
                    <a:pt x="1" y="60"/>
                    <a:pt x="140" y="0"/>
                    <a:pt x="299" y="100"/>
                  </a:cubicBezTo>
                  <a:cubicBezTo>
                    <a:pt x="45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3873125" y="2914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200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3949725" y="29589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617" y="617"/>
                  </a:moveTo>
                  <a:cubicBezTo>
                    <a:pt x="617" y="796"/>
                    <a:pt x="478" y="875"/>
                    <a:pt x="319" y="796"/>
                  </a:cubicBezTo>
                  <a:cubicBezTo>
                    <a:pt x="140" y="696"/>
                    <a:pt x="0" y="458"/>
                    <a:pt x="0" y="259"/>
                  </a:cubicBezTo>
                  <a:cubicBezTo>
                    <a:pt x="0" y="60"/>
                    <a:pt x="140" y="0"/>
                    <a:pt x="319" y="80"/>
                  </a:cubicBezTo>
                  <a:cubicBezTo>
                    <a:pt x="478" y="17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4026800" y="30032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4103900" y="3047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716"/>
                    <a:pt x="0" y="477"/>
                    <a:pt x="0" y="279"/>
                  </a:cubicBezTo>
                  <a:cubicBezTo>
                    <a:pt x="0" y="80"/>
                    <a:pt x="139" y="0"/>
                    <a:pt x="318" y="99"/>
                  </a:cubicBezTo>
                  <a:cubicBezTo>
                    <a:pt x="478" y="199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4180975" y="30922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4258050" y="3136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7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335150" y="31812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597" y="617"/>
                  </a:moveTo>
                  <a:cubicBezTo>
                    <a:pt x="597" y="816"/>
                    <a:pt x="478" y="895"/>
                    <a:pt x="299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299" y="100"/>
                  </a:cubicBezTo>
                  <a:cubicBezTo>
                    <a:pt x="478" y="17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4412225" y="3225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58" y="200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4489300" y="32702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8"/>
                  </a:moveTo>
                  <a:cubicBezTo>
                    <a:pt x="598" y="817"/>
                    <a:pt x="458" y="876"/>
                    <a:pt x="299" y="797"/>
                  </a:cubicBezTo>
                  <a:cubicBezTo>
                    <a:pt x="120" y="697"/>
                    <a:pt x="1" y="459"/>
                    <a:pt x="1" y="260"/>
                  </a:cubicBezTo>
                  <a:cubicBezTo>
                    <a:pt x="1" y="61"/>
                    <a:pt x="120" y="1"/>
                    <a:pt x="299" y="81"/>
                  </a:cubicBezTo>
                  <a:cubicBezTo>
                    <a:pt x="458" y="180"/>
                    <a:pt x="598" y="419"/>
                    <a:pt x="598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4565900" y="33145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4642975" y="33587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7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9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4720075" y="34035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8" y="796"/>
                  </a:cubicBezTo>
                  <a:cubicBezTo>
                    <a:pt x="139" y="696"/>
                    <a:pt x="0" y="458"/>
                    <a:pt x="0" y="259"/>
                  </a:cubicBezTo>
                  <a:cubicBezTo>
                    <a:pt x="0" y="80"/>
                    <a:pt x="139" y="0"/>
                    <a:pt x="318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797150" y="34478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796050" y="2940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5"/>
                    <a:pt x="299" y="796"/>
                  </a:cubicBezTo>
                  <a:cubicBezTo>
                    <a:pt x="140" y="696"/>
                    <a:pt x="1" y="458"/>
                    <a:pt x="1" y="25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1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873125" y="2984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8" y="617"/>
                  </a:moveTo>
                  <a:cubicBezTo>
                    <a:pt x="598" y="816"/>
                    <a:pt x="458" y="896"/>
                    <a:pt x="299" y="796"/>
                  </a:cubicBezTo>
                  <a:cubicBezTo>
                    <a:pt x="120" y="697"/>
                    <a:pt x="1" y="478"/>
                    <a:pt x="1" y="279"/>
                  </a:cubicBezTo>
                  <a:cubicBezTo>
                    <a:pt x="1" y="80"/>
                    <a:pt x="120" y="1"/>
                    <a:pt x="299" y="100"/>
                  </a:cubicBezTo>
                  <a:cubicBezTo>
                    <a:pt x="458" y="199"/>
                    <a:pt x="598" y="43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949725" y="30295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617" y="618"/>
                  </a:moveTo>
                  <a:cubicBezTo>
                    <a:pt x="617" y="816"/>
                    <a:pt x="478" y="876"/>
                    <a:pt x="319" y="797"/>
                  </a:cubicBezTo>
                  <a:cubicBezTo>
                    <a:pt x="140" y="697"/>
                    <a:pt x="0" y="458"/>
                    <a:pt x="0" y="259"/>
                  </a:cubicBezTo>
                  <a:cubicBezTo>
                    <a:pt x="0" y="61"/>
                    <a:pt x="140" y="1"/>
                    <a:pt x="319" y="80"/>
                  </a:cubicBezTo>
                  <a:cubicBezTo>
                    <a:pt x="478" y="18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4026800" y="3073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697"/>
                    <a:pt x="1" y="458"/>
                    <a:pt x="1" y="279"/>
                  </a:cubicBezTo>
                  <a:cubicBezTo>
                    <a:pt x="1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4103900" y="31180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8" y="797"/>
                  </a:cubicBezTo>
                  <a:cubicBezTo>
                    <a:pt x="139" y="717"/>
                    <a:pt x="0" y="478"/>
                    <a:pt x="0" y="279"/>
                  </a:cubicBezTo>
                  <a:cubicBezTo>
                    <a:pt x="0" y="80"/>
                    <a:pt x="139" y="1"/>
                    <a:pt x="318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4180975" y="3162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29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1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258050" y="3207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1"/>
                    <a:pt x="29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335150" y="3251850"/>
              <a:ext cx="14925" cy="21925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597" y="618"/>
                  </a:moveTo>
                  <a:cubicBezTo>
                    <a:pt x="597" y="817"/>
                    <a:pt x="478" y="876"/>
                    <a:pt x="299" y="797"/>
                  </a:cubicBezTo>
                  <a:cubicBezTo>
                    <a:pt x="139" y="697"/>
                    <a:pt x="0" y="458"/>
                    <a:pt x="0" y="260"/>
                  </a:cubicBezTo>
                  <a:cubicBezTo>
                    <a:pt x="0" y="81"/>
                    <a:pt x="139" y="1"/>
                    <a:pt x="299" y="100"/>
                  </a:cubicBezTo>
                  <a:cubicBezTo>
                    <a:pt x="478" y="180"/>
                    <a:pt x="597" y="419"/>
                    <a:pt x="59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412225" y="32961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597" y="617"/>
                  </a:moveTo>
                  <a:cubicBezTo>
                    <a:pt x="597" y="816"/>
                    <a:pt x="458" y="896"/>
                    <a:pt x="299" y="796"/>
                  </a:cubicBezTo>
                  <a:cubicBezTo>
                    <a:pt x="140" y="697"/>
                    <a:pt x="1" y="478"/>
                    <a:pt x="1" y="279"/>
                  </a:cubicBezTo>
                  <a:cubicBezTo>
                    <a:pt x="1" y="80"/>
                    <a:pt x="140" y="0"/>
                    <a:pt x="299" y="100"/>
                  </a:cubicBezTo>
                  <a:cubicBezTo>
                    <a:pt x="458" y="199"/>
                    <a:pt x="597" y="438"/>
                    <a:pt x="59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4489300" y="33408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598" y="617"/>
                  </a:moveTo>
                  <a:cubicBezTo>
                    <a:pt x="598" y="796"/>
                    <a:pt x="458" y="876"/>
                    <a:pt x="299" y="796"/>
                  </a:cubicBezTo>
                  <a:cubicBezTo>
                    <a:pt x="120" y="697"/>
                    <a:pt x="1" y="458"/>
                    <a:pt x="1" y="259"/>
                  </a:cubicBezTo>
                  <a:cubicBezTo>
                    <a:pt x="1" y="60"/>
                    <a:pt x="120" y="1"/>
                    <a:pt x="299" y="80"/>
                  </a:cubicBezTo>
                  <a:cubicBezTo>
                    <a:pt x="458" y="180"/>
                    <a:pt x="598" y="418"/>
                    <a:pt x="598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4565900" y="33851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5"/>
                    <a:pt x="319" y="796"/>
                  </a:cubicBezTo>
                  <a:cubicBezTo>
                    <a:pt x="140" y="696"/>
                    <a:pt x="0" y="458"/>
                    <a:pt x="0" y="279"/>
                  </a:cubicBezTo>
                  <a:cubicBezTo>
                    <a:pt x="0" y="80"/>
                    <a:pt x="140" y="0"/>
                    <a:pt x="31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4642975" y="3429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37"/>
                  </a:moveTo>
                  <a:cubicBezTo>
                    <a:pt x="617" y="816"/>
                    <a:pt x="478" y="896"/>
                    <a:pt x="319" y="796"/>
                  </a:cubicBezTo>
                  <a:cubicBezTo>
                    <a:pt x="140" y="717"/>
                    <a:pt x="1" y="478"/>
                    <a:pt x="1" y="279"/>
                  </a:cubicBezTo>
                  <a:cubicBezTo>
                    <a:pt x="1" y="80"/>
                    <a:pt x="140" y="1"/>
                    <a:pt x="319" y="100"/>
                  </a:cubicBezTo>
                  <a:cubicBezTo>
                    <a:pt x="478" y="200"/>
                    <a:pt x="617" y="438"/>
                    <a:pt x="617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4720075" y="34741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617" y="618"/>
                  </a:moveTo>
                  <a:cubicBezTo>
                    <a:pt x="617" y="817"/>
                    <a:pt x="478" y="896"/>
                    <a:pt x="318" y="797"/>
                  </a:cubicBezTo>
                  <a:cubicBezTo>
                    <a:pt x="139" y="697"/>
                    <a:pt x="0" y="459"/>
                    <a:pt x="0" y="260"/>
                  </a:cubicBezTo>
                  <a:cubicBezTo>
                    <a:pt x="0" y="81"/>
                    <a:pt x="139" y="1"/>
                    <a:pt x="318" y="100"/>
                  </a:cubicBezTo>
                  <a:cubicBezTo>
                    <a:pt x="478" y="200"/>
                    <a:pt x="617" y="419"/>
                    <a:pt x="617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797150" y="35184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617" y="617"/>
                  </a:moveTo>
                  <a:cubicBezTo>
                    <a:pt x="617" y="816"/>
                    <a:pt x="478" y="896"/>
                    <a:pt x="299" y="796"/>
                  </a:cubicBezTo>
                  <a:cubicBezTo>
                    <a:pt x="140" y="697"/>
                    <a:pt x="0" y="478"/>
                    <a:pt x="0" y="279"/>
                  </a:cubicBezTo>
                  <a:cubicBezTo>
                    <a:pt x="0" y="80"/>
                    <a:pt x="140" y="0"/>
                    <a:pt x="299" y="100"/>
                  </a:cubicBezTo>
                  <a:cubicBezTo>
                    <a:pt x="478" y="199"/>
                    <a:pt x="617" y="438"/>
                    <a:pt x="617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3718475" y="2200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3641875" y="22453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3564800" y="22895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3487725" y="23343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3410625" y="23785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3333550" y="24233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3256450" y="24676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3179375" y="25118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3102300" y="255660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3025700" y="2600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2948625" y="2645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2871550" y="26899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794450" y="27346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3718475" y="2271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3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3641875" y="2315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564800" y="23601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3487725" y="2404925"/>
              <a:ext cx="14925" cy="21900"/>
            </a:xfrm>
            <a:custGeom>
              <a:avLst/>
              <a:gdLst/>
              <a:ahLst/>
              <a:cxnLst/>
              <a:rect l="l" t="t" r="r" b="b"/>
              <a:pathLst>
                <a:path w="597" h="876" extrusionOk="0">
                  <a:moveTo>
                    <a:pt x="0" y="617"/>
                  </a:moveTo>
                  <a:cubicBezTo>
                    <a:pt x="0" y="816"/>
                    <a:pt x="139" y="87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8" y="80"/>
                  </a:cubicBezTo>
                  <a:cubicBezTo>
                    <a:pt x="139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3410625" y="2449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7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3333550" y="24939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6450" y="25382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179375" y="25824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102300" y="26272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025700" y="26715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948625" y="2716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2871550" y="276050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2794450" y="28052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718475" y="23422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641875" y="2386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564800" y="24308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487725" y="24755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410625" y="25198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3333550" y="256457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3256450" y="26088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3179375" y="26531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716"/>
                    <a:pt x="617" y="478"/>
                    <a:pt x="617" y="27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3102300" y="269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3025700" y="274210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2948625" y="27868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2871550" y="283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794450" y="28759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40" y="875"/>
                    <a:pt x="299" y="77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3718475" y="2412875"/>
              <a:ext cx="15425" cy="21925"/>
            </a:xfrm>
            <a:custGeom>
              <a:avLst/>
              <a:gdLst/>
              <a:ahLst/>
              <a:cxnLst/>
              <a:rect l="l" t="t" r="r" b="b"/>
              <a:pathLst>
                <a:path w="617" h="877" extrusionOk="0">
                  <a:moveTo>
                    <a:pt x="0" y="618"/>
                  </a:moveTo>
                  <a:cubicBezTo>
                    <a:pt x="0" y="817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3641875" y="2457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564800" y="25014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487725" y="25461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410625" y="25904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3333550" y="26351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1"/>
                    <a:pt x="478" y="1"/>
                    <a:pt x="29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3256450" y="26794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3179375" y="2723700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37"/>
                  </a:moveTo>
                  <a:cubicBezTo>
                    <a:pt x="1" y="816"/>
                    <a:pt x="140" y="896"/>
                    <a:pt x="319" y="797"/>
                  </a:cubicBezTo>
                  <a:cubicBezTo>
                    <a:pt x="478" y="717"/>
                    <a:pt x="617" y="478"/>
                    <a:pt x="617" y="27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102300" y="27684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025700" y="2812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2948625" y="28575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99"/>
                  </a:cubicBezTo>
                  <a:cubicBezTo>
                    <a:pt x="12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2871550" y="29017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2794450" y="294650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7"/>
                  </a:moveTo>
                  <a:cubicBezTo>
                    <a:pt x="1" y="797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3718475" y="248350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3641875" y="25277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3564800" y="25720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3487725" y="26167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3410625" y="26610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3333550" y="2705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3256450" y="27500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5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3179375" y="279482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3102300" y="2839075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39" y="896"/>
                    <a:pt x="318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3025700" y="2883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2948625" y="2928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2871550" y="29723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2794450" y="30171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3718475" y="25541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79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3641875" y="25983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6"/>
                    <a:pt x="120" y="896"/>
                    <a:pt x="299" y="797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3564800" y="26426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3487725" y="26874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3410625" y="27316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3333550" y="2776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3256450" y="2820675"/>
              <a:ext cx="15450" cy="22425"/>
            </a:xfrm>
            <a:custGeom>
              <a:avLst/>
              <a:gdLst/>
              <a:ahLst/>
              <a:cxnLst/>
              <a:rect l="l" t="t" r="r" b="b"/>
              <a:pathLst>
                <a:path w="61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3179375" y="2865450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3102300" y="29097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3025700" y="2953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716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2948625" y="29987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2871550" y="3042975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3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2794450" y="30877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3718475" y="26247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3641875" y="26690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3564800" y="27132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3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716"/>
                    <a:pt x="597" y="47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3487725" y="27580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3410625" y="28022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7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3333550" y="2847050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3256450" y="2891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3179375" y="2936075"/>
              <a:ext cx="15450" cy="21900"/>
            </a:xfrm>
            <a:custGeom>
              <a:avLst/>
              <a:gdLst/>
              <a:ahLst/>
              <a:cxnLst/>
              <a:rect l="l" t="t" r="r" b="b"/>
              <a:pathLst>
                <a:path w="618" h="876" extrusionOk="0">
                  <a:moveTo>
                    <a:pt x="1" y="617"/>
                  </a:moveTo>
                  <a:cubicBezTo>
                    <a:pt x="1" y="796"/>
                    <a:pt x="140" y="87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8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3102300" y="29803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3025700" y="3024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2948625" y="30693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2871550" y="31136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2794450" y="3158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3718475" y="2695350"/>
              <a:ext cx="15425" cy="22425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0" y="618"/>
                  </a:moveTo>
                  <a:cubicBezTo>
                    <a:pt x="0" y="817"/>
                    <a:pt x="140" y="896"/>
                    <a:pt x="319" y="797"/>
                  </a:cubicBezTo>
                  <a:cubicBezTo>
                    <a:pt x="478" y="697"/>
                    <a:pt x="617" y="459"/>
                    <a:pt x="617" y="260"/>
                  </a:cubicBezTo>
                  <a:cubicBezTo>
                    <a:pt x="617" y="81"/>
                    <a:pt x="478" y="1"/>
                    <a:pt x="319" y="10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3641875" y="27396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3564800" y="27838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3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200"/>
                    <a:pt x="0" y="439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3487725" y="28286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3410625" y="28729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3333550" y="29176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99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3256450" y="2961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3179375" y="3006675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7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1"/>
                    <a:pt x="478" y="1"/>
                    <a:pt x="319" y="80"/>
                  </a:cubicBezTo>
                  <a:cubicBezTo>
                    <a:pt x="140" y="180"/>
                    <a:pt x="1" y="419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02300" y="30509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3025700" y="3095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2948625" y="31399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2871550" y="31842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2794450" y="3228975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8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3718475" y="27659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3641875" y="28102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5"/>
                    <a:pt x="299" y="796"/>
                  </a:cubicBezTo>
                  <a:cubicBezTo>
                    <a:pt x="458" y="696"/>
                    <a:pt x="598" y="45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3564800" y="285500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816"/>
                    <a:pt x="140" y="87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1"/>
                    <a:pt x="299" y="8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3487725" y="2899250"/>
              <a:ext cx="14925" cy="22425"/>
            </a:xfrm>
            <a:custGeom>
              <a:avLst/>
              <a:gdLst/>
              <a:ahLst/>
              <a:cxnLst/>
              <a:rect l="l" t="t" r="r" b="b"/>
              <a:pathLst>
                <a:path w="597" h="897" extrusionOk="0">
                  <a:moveTo>
                    <a:pt x="0" y="618"/>
                  </a:moveTo>
                  <a:cubicBezTo>
                    <a:pt x="0" y="817"/>
                    <a:pt x="139" y="896"/>
                    <a:pt x="298" y="797"/>
                  </a:cubicBezTo>
                  <a:cubicBezTo>
                    <a:pt x="458" y="697"/>
                    <a:pt x="597" y="459"/>
                    <a:pt x="597" y="279"/>
                  </a:cubicBezTo>
                  <a:cubicBezTo>
                    <a:pt x="597" y="81"/>
                    <a:pt x="458" y="1"/>
                    <a:pt x="298" y="100"/>
                  </a:cubicBezTo>
                  <a:cubicBezTo>
                    <a:pt x="139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3410625" y="29435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3333550" y="29882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200"/>
                    <a:pt x="0" y="419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3256450" y="3032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8"/>
                    <a:pt x="618" y="279"/>
                  </a:cubicBezTo>
                  <a:cubicBezTo>
                    <a:pt x="618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3179375" y="30773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102300" y="31215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5"/>
                    <a:pt x="318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3025700" y="3165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71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2948625" y="3210575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0" y="618"/>
                  </a:moveTo>
                  <a:cubicBezTo>
                    <a:pt x="0" y="816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2871550" y="325485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7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2794450" y="32996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4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3718475" y="28366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3641875" y="28808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20" y="896"/>
                    <a:pt x="299" y="797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1"/>
                    <a:pt x="458" y="1"/>
                    <a:pt x="299" y="100"/>
                  </a:cubicBezTo>
                  <a:cubicBezTo>
                    <a:pt x="120" y="200"/>
                    <a:pt x="1" y="43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3564800" y="292562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6"/>
                    <a:pt x="299" y="77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3487725" y="29698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410625" y="30141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716"/>
                    <a:pt x="597" y="478"/>
                    <a:pt x="597" y="279"/>
                  </a:cubicBezTo>
                  <a:cubicBezTo>
                    <a:pt x="597" y="80"/>
                    <a:pt x="478" y="0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333550" y="30589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1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256450" y="31031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78" y="696"/>
                    <a:pt x="618" y="477"/>
                    <a:pt x="618" y="279"/>
                  </a:cubicBezTo>
                  <a:cubicBezTo>
                    <a:pt x="618" y="80"/>
                    <a:pt x="478" y="0"/>
                    <a:pt x="299" y="99"/>
                  </a:cubicBezTo>
                  <a:cubicBezTo>
                    <a:pt x="14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179375" y="314792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3102300" y="319217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7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3025700" y="32369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816"/>
                    <a:pt x="120" y="875"/>
                    <a:pt x="299" y="796"/>
                  </a:cubicBezTo>
                  <a:cubicBezTo>
                    <a:pt x="458" y="696"/>
                    <a:pt x="598" y="458"/>
                    <a:pt x="598" y="259"/>
                  </a:cubicBezTo>
                  <a:cubicBezTo>
                    <a:pt x="598" y="60"/>
                    <a:pt x="458" y="0"/>
                    <a:pt x="299" y="80"/>
                  </a:cubicBezTo>
                  <a:cubicBezTo>
                    <a:pt x="12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2948625" y="32812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9" y="100"/>
                  </a:cubicBezTo>
                  <a:cubicBezTo>
                    <a:pt x="120" y="200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871550" y="33254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6"/>
                    <a:pt x="597" y="477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2794450" y="33702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718475" y="2907225"/>
              <a:ext cx="15425" cy="21900"/>
            </a:xfrm>
            <a:custGeom>
              <a:avLst/>
              <a:gdLst/>
              <a:ahLst/>
              <a:cxnLst/>
              <a:rect l="l" t="t" r="r" b="b"/>
              <a:pathLst>
                <a:path w="617" h="876" extrusionOk="0">
                  <a:moveTo>
                    <a:pt x="0" y="617"/>
                  </a:moveTo>
                  <a:cubicBezTo>
                    <a:pt x="0" y="816"/>
                    <a:pt x="140" y="876"/>
                    <a:pt x="31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60"/>
                    <a:pt x="478" y="0"/>
                    <a:pt x="319" y="10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3641875" y="29514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1"/>
                    <a:pt x="299" y="100"/>
                  </a:cubicBezTo>
                  <a:cubicBezTo>
                    <a:pt x="120" y="200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3564800" y="2996250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0" y="617"/>
                  </a:moveTo>
                  <a:cubicBezTo>
                    <a:pt x="0" y="796"/>
                    <a:pt x="140" y="87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60"/>
                    <a:pt x="458" y="0"/>
                    <a:pt x="299" y="80"/>
                  </a:cubicBezTo>
                  <a:cubicBezTo>
                    <a:pt x="140" y="17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3487725" y="30405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3410625" y="30847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3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1"/>
                    <a:pt x="478" y="1"/>
                    <a:pt x="299" y="100"/>
                  </a:cubicBezTo>
                  <a:cubicBezTo>
                    <a:pt x="140" y="200"/>
                    <a:pt x="1" y="439"/>
                    <a:pt x="1" y="63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3333550" y="31295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7"/>
                    <a:pt x="617" y="458"/>
                    <a:pt x="617" y="25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3256450" y="3173775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3179375" y="321855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17"/>
                  </a:moveTo>
                  <a:cubicBezTo>
                    <a:pt x="1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7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3102300" y="326280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58"/>
                    <a:pt x="617" y="279"/>
                  </a:cubicBezTo>
                  <a:cubicBezTo>
                    <a:pt x="617" y="80"/>
                    <a:pt x="478" y="1"/>
                    <a:pt x="318" y="100"/>
                  </a:cubicBezTo>
                  <a:cubicBezTo>
                    <a:pt x="139" y="200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3025700" y="33075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1" y="618"/>
                  </a:moveTo>
                  <a:cubicBezTo>
                    <a:pt x="1" y="817"/>
                    <a:pt x="120" y="876"/>
                    <a:pt x="299" y="797"/>
                  </a:cubicBezTo>
                  <a:cubicBezTo>
                    <a:pt x="458" y="697"/>
                    <a:pt x="598" y="458"/>
                    <a:pt x="598" y="260"/>
                  </a:cubicBezTo>
                  <a:cubicBezTo>
                    <a:pt x="598" y="61"/>
                    <a:pt x="458" y="1"/>
                    <a:pt x="299" y="80"/>
                  </a:cubicBezTo>
                  <a:cubicBezTo>
                    <a:pt x="12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2948625" y="335182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6"/>
                    <a:pt x="299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2871550" y="339607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7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2794450" y="34408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5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40" y="199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718475" y="29778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319" y="796"/>
                  </a:cubicBezTo>
                  <a:cubicBezTo>
                    <a:pt x="478" y="696"/>
                    <a:pt x="617" y="458"/>
                    <a:pt x="617" y="259"/>
                  </a:cubicBezTo>
                  <a:cubicBezTo>
                    <a:pt x="617" y="80"/>
                    <a:pt x="478" y="0"/>
                    <a:pt x="31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3641875" y="302210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17"/>
                  </a:moveTo>
                  <a:cubicBezTo>
                    <a:pt x="1" y="816"/>
                    <a:pt x="120" y="896"/>
                    <a:pt x="299" y="796"/>
                  </a:cubicBezTo>
                  <a:cubicBezTo>
                    <a:pt x="458" y="697"/>
                    <a:pt x="598" y="478"/>
                    <a:pt x="598" y="279"/>
                  </a:cubicBezTo>
                  <a:cubicBezTo>
                    <a:pt x="598" y="80"/>
                    <a:pt x="458" y="0"/>
                    <a:pt x="299" y="100"/>
                  </a:cubicBezTo>
                  <a:cubicBezTo>
                    <a:pt x="120" y="199"/>
                    <a:pt x="1" y="43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3564800" y="3066850"/>
              <a:ext cx="14950" cy="21925"/>
            </a:xfrm>
            <a:custGeom>
              <a:avLst/>
              <a:gdLst/>
              <a:ahLst/>
              <a:cxnLst/>
              <a:rect l="l" t="t" r="r" b="b"/>
              <a:pathLst>
                <a:path w="598" h="877" extrusionOk="0">
                  <a:moveTo>
                    <a:pt x="0" y="618"/>
                  </a:moveTo>
                  <a:cubicBezTo>
                    <a:pt x="0" y="816"/>
                    <a:pt x="140" y="876"/>
                    <a:pt x="299" y="797"/>
                  </a:cubicBezTo>
                  <a:cubicBezTo>
                    <a:pt x="458" y="697"/>
                    <a:pt x="597" y="458"/>
                    <a:pt x="597" y="259"/>
                  </a:cubicBezTo>
                  <a:cubicBezTo>
                    <a:pt x="597" y="61"/>
                    <a:pt x="458" y="1"/>
                    <a:pt x="299" y="80"/>
                  </a:cubicBezTo>
                  <a:cubicBezTo>
                    <a:pt x="140" y="180"/>
                    <a:pt x="0" y="419"/>
                    <a:pt x="0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487725" y="3111125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17"/>
                  </a:moveTo>
                  <a:cubicBezTo>
                    <a:pt x="0" y="816"/>
                    <a:pt x="139" y="895"/>
                    <a:pt x="298" y="796"/>
                  </a:cubicBezTo>
                  <a:cubicBezTo>
                    <a:pt x="458" y="697"/>
                    <a:pt x="597" y="458"/>
                    <a:pt x="597" y="279"/>
                  </a:cubicBezTo>
                  <a:cubicBezTo>
                    <a:pt x="597" y="80"/>
                    <a:pt x="458" y="0"/>
                    <a:pt x="29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3410625" y="3155375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717"/>
                    <a:pt x="597" y="478"/>
                    <a:pt x="597" y="279"/>
                  </a:cubicBezTo>
                  <a:cubicBezTo>
                    <a:pt x="597" y="80"/>
                    <a:pt x="478" y="1"/>
                    <a:pt x="299" y="100"/>
                  </a:cubicBezTo>
                  <a:cubicBezTo>
                    <a:pt x="140" y="200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333550" y="3200150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78" y="696"/>
                    <a:pt x="617" y="458"/>
                    <a:pt x="617" y="279"/>
                  </a:cubicBezTo>
                  <a:cubicBezTo>
                    <a:pt x="617" y="80"/>
                    <a:pt x="478" y="0"/>
                    <a:pt x="299" y="100"/>
                  </a:cubicBezTo>
                  <a:cubicBezTo>
                    <a:pt x="140" y="199"/>
                    <a:pt x="0" y="41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256450" y="3244400"/>
              <a:ext cx="15450" cy="22400"/>
            </a:xfrm>
            <a:custGeom>
              <a:avLst/>
              <a:gdLst/>
              <a:ahLst/>
              <a:cxnLst/>
              <a:rect l="l" t="t" r="r" b="b"/>
              <a:pathLst>
                <a:path w="618" h="896" extrusionOk="0">
                  <a:moveTo>
                    <a:pt x="1" y="637"/>
                  </a:moveTo>
                  <a:cubicBezTo>
                    <a:pt x="1" y="816"/>
                    <a:pt x="140" y="896"/>
                    <a:pt x="299" y="796"/>
                  </a:cubicBezTo>
                  <a:cubicBezTo>
                    <a:pt x="478" y="697"/>
                    <a:pt x="618" y="478"/>
                    <a:pt x="618" y="279"/>
                  </a:cubicBezTo>
                  <a:cubicBezTo>
                    <a:pt x="618" y="80"/>
                    <a:pt x="478" y="1"/>
                    <a:pt x="299" y="100"/>
                  </a:cubicBezTo>
                  <a:cubicBezTo>
                    <a:pt x="140" y="199"/>
                    <a:pt x="1" y="438"/>
                    <a:pt x="1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3179375" y="3289150"/>
              <a:ext cx="15450" cy="21925"/>
            </a:xfrm>
            <a:custGeom>
              <a:avLst/>
              <a:gdLst/>
              <a:ahLst/>
              <a:cxnLst/>
              <a:rect l="l" t="t" r="r" b="b"/>
              <a:pathLst>
                <a:path w="618" h="877" extrusionOk="0">
                  <a:moveTo>
                    <a:pt x="1" y="618"/>
                  </a:moveTo>
                  <a:cubicBezTo>
                    <a:pt x="1" y="816"/>
                    <a:pt x="140" y="876"/>
                    <a:pt x="319" y="797"/>
                  </a:cubicBezTo>
                  <a:cubicBezTo>
                    <a:pt x="478" y="697"/>
                    <a:pt x="617" y="458"/>
                    <a:pt x="617" y="260"/>
                  </a:cubicBezTo>
                  <a:cubicBezTo>
                    <a:pt x="617" y="80"/>
                    <a:pt x="478" y="1"/>
                    <a:pt x="319" y="100"/>
                  </a:cubicBezTo>
                  <a:cubicBezTo>
                    <a:pt x="140" y="18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3102300" y="3333425"/>
              <a:ext cx="15425" cy="22400"/>
            </a:xfrm>
            <a:custGeom>
              <a:avLst/>
              <a:gdLst/>
              <a:ahLst/>
              <a:cxnLst/>
              <a:rect l="l" t="t" r="r" b="b"/>
              <a:pathLst>
                <a:path w="617" h="896" extrusionOk="0">
                  <a:moveTo>
                    <a:pt x="0" y="617"/>
                  </a:moveTo>
                  <a:cubicBezTo>
                    <a:pt x="0" y="816"/>
                    <a:pt x="139" y="896"/>
                    <a:pt x="318" y="796"/>
                  </a:cubicBezTo>
                  <a:cubicBezTo>
                    <a:pt x="478" y="697"/>
                    <a:pt x="617" y="478"/>
                    <a:pt x="617" y="279"/>
                  </a:cubicBezTo>
                  <a:cubicBezTo>
                    <a:pt x="617" y="80"/>
                    <a:pt x="478" y="0"/>
                    <a:pt x="318" y="100"/>
                  </a:cubicBezTo>
                  <a:cubicBezTo>
                    <a:pt x="139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3025700" y="3378175"/>
              <a:ext cx="14950" cy="21900"/>
            </a:xfrm>
            <a:custGeom>
              <a:avLst/>
              <a:gdLst/>
              <a:ahLst/>
              <a:cxnLst/>
              <a:rect l="l" t="t" r="r" b="b"/>
              <a:pathLst>
                <a:path w="598" h="876" extrusionOk="0">
                  <a:moveTo>
                    <a:pt x="1" y="617"/>
                  </a:moveTo>
                  <a:cubicBezTo>
                    <a:pt x="1" y="796"/>
                    <a:pt x="120" y="876"/>
                    <a:pt x="299" y="796"/>
                  </a:cubicBezTo>
                  <a:cubicBezTo>
                    <a:pt x="458" y="697"/>
                    <a:pt x="598" y="458"/>
                    <a:pt x="598" y="259"/>
                  </a:cubicBezTo>
                  <a:cubicBezTo>
                    <a:pt x="598" y="60"/>
                    <a:pt x="458" y="1"/>
                    <a:pt x="299" y="80"/>
                  </a:cubicBezTo>
                  <a:cubicBezTo>
                    <a:pt x="120" y="180"/>
                    <a:pt x="1" y="418"/>
                    <a:pt x="1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2948625" y="3422450"/>
              <a:ext cx="14950" cy="22400"/>
            </a:xfrm>
            <a:custGeom>
              <a:avLst/>
              <a:gdLst/>
              <a:ahLst/>
              <a:cxnLst/>
              <a:rect l="l" t="t" r="r" b="b"/>
              <a:pathLst>
                <a:path w="598" h="896" extrusionOk="0">
                  <a:moveTo>
                    <a:pt x="0" y="617"/>
                  </a:moveTo>
                  <a:cubicBezTo>
                    <a:pt x="0" y="816"/>
                    <a:pt x="140" y="895"/>
                    <a:pt x="299" y="796"/>
                  </a:cubicBezTo>
                  <a:cubicBezTo>
                    <a:pt x="458" y="696"/>
                    <a:pt x="597" y="458"/>
                    <a:pt x="597" y="279"/>
                  </a:cubicBezTo>
                  <a:cubicBezTo>
                    <a:pt x="597" y="80"/>
                    <a:pt x="458" y="0"/>
                    <a:pt x="299" y="100"/>
                  </a:cubicBezTo>
                  <a:cubicBezTo>
                    <a:pt x="120" y="199"/>
                    <a:pt x="0" y="438"/>
                    <a:pt x="0" y="61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2871550" y="3466700"/>
              <a:ext cx="14925" cy="22400"/>
            </a:xfrm>
            <a:custGeom>
              <a:avLst/>
              <a:gdLst/>
              <a:ahLst/>
              <a:cxnLst/>
              <a:rect l="l" t="t" r="r" b="b"/>
              <a:pathLst>
                <a:path w="597" h="896" extrusionOk="0">
                  <a:moveTo>
                    <a:pt x="0" y="637"/>
                  </a:moveTo>
                  <a:cubicBezTo>
                    <a:pt x="0" y="816"/>
                    <a:pt x="139" y="896"/>
                    <a:pt x="298" y="796"/>
                  </a:cubicBezTo>
                  <a:cubicBezTo>
                    <a:pt x="458" y="717"/>
                    <a:pt x="597" y="478"/>
                    <a:pt x="597" y="279"/>
                  </a:cubicBezTo>
                  <a:cubicBezTo>
                    <a:pt x="597" y="80"/>
                    <a:pt x="458" y="1"/>
                    <a:pt x="298" y="100"/>
                  </a:cubicBezTo>
                  <a:cubicBezTo>
                    <a:pt x="139" y="200"/>
                    <a:pt x="0" y="438"/>
                    <a:pt x="0" y="637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2794450" y="3511450"/>
              <a:ext cx="14950" cy="22425"/>
            </a:xfrm>
            <a:custGeom>
              <a:avLst/>
              <a:gdLst/>
              <a:ahLst/>
              <a:cxnLst/>
              <a:rect l="l" t="t" r="r" b="b"/>
              <a:pathLst>
                <a:path w="598" h="897" extrusionOk="0">
                  <a:moveTo>
                    <a:pt x="1" y="618"/>
                  </a:moveTo>
                  <a:cubicBezTo>
                    <a:pt x="1" y="817"/>
                    <a:pt x="140" y="896"/>
                    <a:pt x="299" y="797"/>
                  </a:cubicBezTo>
                  <a:cubicBezTo>
                    <a:pt x="458" y="697"/>
                    <a:pt x="597" y="458"/>
                    <a:pt x="597" y="260"/>
                  </a:cubicBezTo>
                  <a:cubicBezTo>
                    <a:pt x="597" y="81"/>
                    <a:pt x="458" y="1"/>
                    <a:pt x="299" y="100"/>
                  </a:cubicBezTo>
                  <a:cubicBezTo>
                    <a:pt x="140" y="200"/>
                    <a:pt x="1" y="419"/>
                    <a:pt x="1" y="618"/>
                  </a:cubicBezTo>
                  <a:close/>
                </a:path>
              </a:pathLst>
            </a:custGeom>
            <a:solidFill>
              <a:srgbClr val="9CFFF2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8" name="Google Shape;1028;p27"/>
          <p:cNvGrpSpPr/>
          <p:nvPr/>
        </p:nvGrpSpPr>
        <p:grpSpPr>
          <a:xfrm>
            <a:off x="209563" y="1496093"/>
            <a:ext cx="3396541" cy="3520324"/>
            <a:chOff x="285750" y="1504950"/>
            <a:chExt cx="3167234" cy="3282660"/>
          </a:xfrm>
        </p:grpSpPr>
        <p:sp>
          <p:nvSpPr>
            <p:cNvPr id="1029" name="Google Shape;1029;p27"/>
            <p:cNvSpPr/>
            <p:nvPr/>
          </p:nvSpPr>
          <p:spPr>
            <a:xfrm>
              <a:off x="285750" y="1504950"/>
              <a:ext cx="1966881" cy="2514000"/>
            </a:xfrm>
            <a:custGeom>
              <a:avLst/>
              <a:gdLst/>
              <a:ahLst/>
              <a:cxnLst/>
              <a:rect l="l" t="t" r="r" b="b"/>
              <a:pathLst>
                <a:path w="58573" h="74866" extrusionOk="0">
                  <a:moveTo>
                    <a:pt x="56901" y="1"/>
                  </a:moveTo>
                  <a:cubicBezTo>
                    <a:pt x="56871" y="1"/>
                    <a:pt x="56840" y="31"/>
                    <a:pt x="56810" y="31"/>
                  </a:cubicBezTo>
                  <a:lnTo>
                    <a:pt x="56780" y="31"/>
                  </a:lnTo>
                  <a:lnTo>
                    <a:pt x="56749" y="62"/>
                  </a:lnTo>
                  <a:lnTo>
                    <a:pt x="56688" y="62"/>
                  </a:lnTo>
                  <a:cubicBezTo>
                    <a:pt x="56658" y="92"/>
                    <a:pt x="56597" y="123"/>
                    <a:pt x="56567" y="153"/>
                  </a:cubicBezTo>
                  <a:lnTo>
                    <a:pt x="1003" y="32220"/>
                  </a:lnTo>
                  <a:cubicBezTo>
                    <a:pt x="943" y="32251"/>
                    <a:pt x="882" y="32281"/>
                    <a:pt x="821" y="32342"/>
                  </a:cubicBezTo>
                  <a:cubicBezTo>
                    <a:pt x="791" y="32372"/>
                    <a:pt x="791" y="32372"/>
                    <a:pt x="760" y="32403"/>
                  </a:cubicBezTo>
                  <a:cubicBezTo>
                    <a:pt x="730" y="32433"/>
                    <a:pt x="700" y="32433"/>
                    <a:pt x="669" y="32463"/>
                  </a:cubicBezTo>
                  <a:cubicBezTo>
                    <a:pt x="669" y="32494"/>
                    <a:pt x="639" y="32494"/>
                    <a:pt x="639" y="32524"/>
                  </a:cubicBezTo>
                  <a:lnTo>
                    <a:pt x="608" y="32555"/>
                  </a:lnTo>
                  <a:cubicBezTo>
                    <a:pt x="578" y="32555"/>
                    <a:pt x="578" y="32585"/>
                    <a:pt x="548" y="32585"/>
                  </a:cubicBezTo>
                  <a:cubicBezTo>
                    <a:pt x="548" y="32615"/>
                    <a:pt x="517" y="32646"/>
                    <a:pt x="487" y="32707"/>
                  </a:cubicBezTo>
                  <a:cubicBezTo>
                    <a:pt x="456" y="32707"/>
                    <a:pt x="456" y="32707"/>
                    <a:pt x="456" y="32737"/>
                  </a:cubicBezTo>
                  <a:lnTo>
                    <a:pt x="426" y="32737"/>
                  </a:lnTo>
                  <a:cubicBezTo>
                    <a:pt x="426" y="32767"/>
                    <a:pt x="426" y="32767"/>
                    <a:pt x="426" y="32798"/>
                  </a:cubicBezTo>
                  <a:cubicBezTo>
                    <a:pt x="396" y="32828"/>
                    <a:pt x="365" y="32828"/>
                    <a:pt x="365" y="32859"/>
                  </a:cubicBezTo>
                  <a:cubicBezTo>
                    <a:pt x="335" y="32889"/>
                    <a:pt x="304" y="32919"/>
                    <a:pt x="304" y="32950"/>
                  </a:cubicBezTo>
                  <a:cubicBezTo>
                    <a:pt x="304" y="32980"/>
                    <a:pt x="304" y="32980"/>
                    <a:pt x="304" y="32980"/>
                  </a:cubicBezTo>
                  <a:cubicBezTo>
                    <a:pt x="274" y="32980"/>
                    <a:pt x="274" y="33011"/>
                    <a:pt x="244" y="33041"/>
                  </a:cubicBezTo>
                  <a:cubicBezTo>
                    <a:pt x="244" y="33071"/>
                    <a:pt x="213" y="33102"/>
                    <a:pt x="213" y="33132"/>
                  </a:cubicBezTo>
                  <a:cubicBezTo>
                    <a:pt x="183" y="33163"/>
                    <a:pt x="183" y="33193"/>
                    <a:pt x="183" y="33193"/>
                  </a:cubicBezTo>
                  <a:cubicBezTo>
                    <a:pt x="183" y="33193"/>
                    <a:pt x="183" y="33223"/>
                    <a:pt x="183" y="33223"/>
                  </a:cubicBezTo>
                  <a:cubicBezTo>
                    <a:pt x="152" y="33254"/>
                    <a:pt x="152" y="33284"/>
                    <a:pt x="122" y="33314"/>
                  </a:cubicBezTo>
                  <a:cubicBezTo>
                    <a:pt x="122" y="33345"/>
                    <a:pt x="122" y="33375"/>
                    <a:pt x="92" y="33406"/>
                  </a:cubicBezTo>
                  <a:cubicBezTo>
                    <a:pt x="92" y="33406"/>
                    <a:pt x="92" y="33436"/>
                    <a:pt x="92" y="33436"/>
                  </a:cubicBezTo>
                  <a:cubicBezTo>
                    <a:pt x="92" y="33466"/>
                    <a:pt x="92" y="33466"/>
                    <a:pt x="61" y="33466"/>
                  </a:cubicBezTo>
                  <a:lnTo>
                    <a:pt x="61" y="33497"/>
                  </a:lnTo>
                  <a:cubicBezTo>
                    <a:pt x="61" y="33527"/>
                    <a:pt x="31" y="33588"/>
                    <a:pt x="31" y="33618"/>
                  </a:cubicBezTo>
                  <a:cubicBezTo>
                    <a:pt x="31" y="33649"/>
                    <a:pt x="31" y="33679"/>
                    <a:pt x="31" y="33679"/>
                  </a:cubicBezTo>
                  <a:cubicBezTo>
                    <a:pt x="31" y="33710"/>
                    <a:pt x="31" y="33710"/>
                    <a:pt x="31" y="33740"/>
                  </a:cubicBezTo>
                  <a:cubicBezTo>
                    <a:pt x="31" y="33740"/>
                    <a:pt x="0" y="33740"/>
                    <a:pt x="0" y="33770"/>
                  </a:cubicBezTo>
                  <a:cubicBezTo>
                    <a:pt x="0" y="33831"/>
                    <a:pt x="0" y="33892"/>
                    <a:pt x="0" y="33953"/>
                  </a:cubicBezTo>
                  <a:lnTo>
                    <a:pt x="92" y="73467"/>
                  </a:lnTo>
                  <a:cubicBezTo>
                    <a:pt x="92" y="73801"/>
                    <a:pt x="213" y="74014"/>
                    <a:pt x="396" y="74105"/>
                  </a:cubicBezTo>
                  <a:lnTo>
                    <a:pt x="1672" y="74865"/>
                  </a:lnTo>
                  <a:cubicBezTo>
                    <a:pt x="1490" y="74744"/>
                    <a:pt x="1399" y="74531"/>
                    <a:pt x="1399" y="74227"/>
                  </a:cubicBezTo>
                  <a:lnTo>
                    <a:pt x="1277" y="34713"/>
                  </a:lnTo>
                  <a:cubicBezTo>
                    <a:pt x="1277" y="34622"/>
                    <a:pt x="1277" y="34561"/>
                    <a:pt x="1307" y="34470"/>
                  </a:cubicBezTo>
                  <a:cubicBezTo>
                    <a:pt x="1307" y="34470"/>
                    <a:pt x="1307" y="34439"/>
                    <a:pt x="1307" y="34439"/>
                  </a:cubicBezTo>
                  <a:cubicBezTo>
                    <a:pt x="1307" y="34378"/>
                    <a:pt x="1338" y="34287"/>
                    <a:pt x="1368" y="34226"/>
                  </a:cubicBezTo>
                  <a:cubicBezTo>
                    <a:pt x="1368" y="34196"/>
                    <a:pt x="1368" y="34196"/>
                    <a:pt x="1368" y="34196"/>
                  </a:cubicBezTo>
                  <a:cubicBezTo>
                    <a:pt x="1399" y="34105"/>
                    <a:pt x="1429" y="34044"/>
                    <a:pt x="1459" y="33953"/>
                  </a:cubicBezTo>
                  <a:cubicBezTo>
                    <a:pt x="1490" y="33862"/>
                    <a:pt x="1520" y="33801"/>
                    <a:pt x="1581" y="33710"/>
                  </a:cubicBezTo>
                  <a:cubicBezTo>
                    <a:pt x="1611" y="33649"/>
                    <a:pt x="1672" y="33558"/>
                    <a:pt x="1733" y="33497"/>
                  </a:cubicBezTo>
                  <a:cubicBezTo>
                    <a:pt x="1733" y="33497"/>
                    <a:pt x="1733" y="33497"/>
                    <a:pt x="1733" y="33466"/>
                  </a:cubicBezTo>
                  <a:cubicBezTo>
                    <a:pt x="1794" y="33406"/>
                    <a:pt x="1824" y="33345"/>
                    <a:pt x="1885" y="33284"/>
                  </a:cubicBezTo>
                  <a:lnTo>
                    <a:pt x="1915" y="33254"/>
                  </a:lnTo>
                  <a:cubicBezTo>
                    <a:pt x="1946" y="33223"/>
                    <a:pt x="2007" y="33193"/>
                    <a:pt x="2037" y="33132"/>
                  </a:cubicBezTo>
                  <a:cubicBezTo>
                    <a:pt x="2067" y="33132"/>
                    <a:pt x="2098" y="33102"/>
                    <a:pt x="2098" y="33102"/>
                  </a:cubicBezTo>
                  <a:cubicBezTo>
                    <a:pt x="2159" y="33041"/>
                    <a:pt x="2219" y="33011"/>
                    <a:pt x="2280" y="32950"/>
                  </a:cubicBezTo>
                  <a:lnTo>
                    <a:pt x="57843" y="882"/>
                  </a:lnTo>
                  <a:cubicBezTo>
                    <a:pt x="57904" y="852"/>
                    <a:pt x="57965" y="822"/>
                    <a:pt x="58026" y="791"/>
                  </a:cubicBezTo>
                  <a:lnTo>
                    <a:pt x="58056" y="791"/>
                  </a:lnTo>
                  <a:cubicBezTo>
                    <a:pt x="58117" y="761"/>
                    <a:pt x="58178" y="761"/>
                    <a:pt x="58239" y="761"/>
                  </a:cubicBezTo>
                  <a:cubicBezTo>
                    <a:pt x="58269" y="746"/>
                    <a:pt x="58299" y="738"/>
                    <a:pt x="58330" y="738"/>
                  </a:cubicBezTo>
                  <a:cubicBezTo>
                    <a:pt x="58360" y="738"/>
                    <a:pt x="58391" y="746"/>
                    <a:pt x="58421" y="761"/>
                  </a:cubicBezTo>
                  <a:cubicBezTo>
                    <a:pt x="58482" y="761"/>
                    <a:pt x="58512" y="791"/>
                    <a:pt x="58573" y="822"/>
                  </a:cubicBezTo>
                  <a:lnTo>
                    <a:pt x="57266" y="62"/>
                  </a:lnTo>
                  <a:cubicBezTo>
                    <a:pt x="57266" y="62"/>
                    <a:pt x="57236" y="31"/>
                    <a:pt x="57236" y="31"/>
                  </a:cubicBezTo>
                  <a:lnTo>
                    <a:pt x="57175" y="31"/>
                  </a:lnTo>
                  <a:cubicBezTo>
                    <a:pt x="57144" y="1"/>
                    <a:pt x="57144" y="1"/>
                    <a:pt x="57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328633" y="1529733"/>
              <a:ext cx="1937297" cy="2491166"/>
            </a:xfrm>
            <a:custGeom>
              <a:avLst/>
              <a:gdLst/>
              <a:ahLst/>
              <a:cxnLst/>
              <a:rect l="l" t="t" r="r" b="b"/>
              <a:pathLst>
                <a:path w="57692" h="74186" extrusionOk="0">
                  <a:moveTo>
                    <a:pt x="57013" y="1"/>
                  </a:moveTo>
                  <a:cubicBezTo>
                    <a:pt x="56878" y="1"/>
                    <a:pt x="56726" y="47"/>
                    <a:pt x="56566" y="144"/>
                  </a:cubicBezTo>
                  <a:lnTo>
                    <a:pt x="1003" y="32212"/>
                  </a:lnTo>
                  <a:cubicBezTo>
                    <a:pt x="456" y="32546"/>
                    <a:pt x="0" y="33306"/>
                    <a:pt x="0" y="33975"/>
                  </a:cubicBezTo>
                  <a:lnTo>
                    <a:pt x="122" y="73459"/>
                  </a:lnTo>
                  <a:cubicBezTo>
                    <a:pt x="122" y="73926"/>
                    <a:pt x="344" y="74185"/>
                    <a:pt x="665" y="74185"/>
                  </a:cubicBezTo>
                  <a:cubicBezTo>
                    <a:pt x="803" y="74185"/>
                    <a:pt x="960" y="74137"/>
                    <a:pt x="1125" y="74036"/>
                  </a:cubicBezTo>
                  <a:lnTo>
                    <a:pt x="56688" y="41969"/>
                  </a:lnTo>
                  <a:cubicBezTo>
                    <a:pt x="57235" y="41665"/>
                    <a:pt x="57691" y="40874"/>
                    <a:pt x="57691" y="40236"/>
                  </a:cubicBezTo>
                  <a:lnTo>
                    <a:pt x="57570" y="722"/>
                  </a:lnTo>
                  <a:cubicBezTo>
                    <a:pt x="57570" y="270"/>
                    <a:pt x="57341" y="1"/>
                    <a:pt x="570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339849" y="3633163"/>
              <a:ext cx="3109038" cy="1154447"/>
            </a:xfrm>
            <a:custGeom>
              <a:avLst/>
              <a:gdLst/>
              <a:ahLst/>
              <a:cxnLst/>
              <a:rect l="l" t="t" r="r" b="b"/>
              <a:pathLst>
                <a:path w="92586" h="34379" extrusionOk="0">
                  <a:moveTo>
                    <a:pt x="92555" y="1"/>
                  </a:moveTo>
                  <a:cubicBezTo>
                    <a:pt x="92555" y="213"/>
                    <a:pt x="92434" y="426"/>
                    <a:pt x="92130" y="578"/>
                  </a:cubicBezTo>
                  <a:lnTo>
                    <a:pt x="36597" y="32646"/>
                  </a:lnTo>
                  <a:cubicBezTo>
                    <a:pt x="36536" y="32676"/>
                    <a:pt x="36445" y="32706"/>
                    <a:pt x="36384" y="32737"/>
                  </a:cubicBezTo>
                  <a:lnTo>
                    <a:pt x="36354" y="32767"/>
                  </a:lnTo>
                  <a:cubicBezTo>
                    <a:pt x="36293" y="32798"/>
                    <a:pt x="36202" y="32798"/>
                    <a:pt x="36141" y="32828"/>
                  </a:cubicBezTo>
                  <a:lnTo>
                    <a:pt x="36110" y="32828"/>
                  </a:lnTo>
                  <a:cubicBezTo>
                    <a:pt x="36019" y="32858"/>
                    <a:pt x="35959" y="32858"/>
                    <a:pt x="35867" y="32858"/>
                  </a:cubicBezTo>
                  <a:cubicBezTo>
                    <a:pt x="35867" y="32858"/>
                    <a:pt x="35867" y="32889"/>
                    <a:pt x="35837" y="32889"/>
                  </a:cubicBezTo>
                  <a:lnTo>
                    <a:pt x="35563" y="32889"/>
                  </a:lnTo>
                  <a:cubicBezTo>
                    <a:pt x="35503" y="32889"/>
                    <a:pt x="35411" y="32889"/>
                    <a:pt x="35320" y="32858"/>
                  </a:cubicBezTo>
                  <a:lnTo>
                    <a:pt x="35290" y="32858"/>
                  </a:lnTo>
                  <a:cubicBezTo>
                    <a:pt x="35229" y="32858"/>
                    <a:pt x="35168" y="32858"/>
                    <a:pt x="35107" y="32828"/>
                  </a:cubicBezTo>
                  <a:cubicBezTo>
                    <a:pt x="35077" y="32828"/>
                    <a:pt x="35016" y="32798"/>
                    <a:pt x="34955" y="32798"/>
                  </a:cubicBezTo>
                  <a:cubicBezTo>
                    <a:pt x="34925" y="32798"/>
                    <a:pt x="34895" y="32767"/>
                    <a:pt x="34864" y="32767"/>
                  </a:cubicBezTo>
                  <a:cubicBezTo>
                    <a:pt x="34773" y="32737"/>
                    <a:pt x="34682" y="32706"/>
                    <a:pt x="34591" y="32646"/>
                  </a:cubicBezTo>
                  <a:lnTo>
                    <a:pt x="426" y="12797"/>
                  </a:lnTo>
                  <a:cubicBezTo>
                    <a:pt x="396" y="12767"/>
                    <a:pt x="365" y="12736"/>
                    <a:pt x="335" y="12736"/>
                  </a:cubicBezTo>
                  <a:cubicBezTo>
                    <a:pt x="304" y="12706"/>
                    <a:pt x="274" y="12676"/>
                    <a:pt x="244" y="12645"/>
                  </a:cubicBezTo>
                  <a:cubicBezTo>
                    <a:pt x="183" y="12615"/>
                    <a:pt x="152" y="12584"/>
                    <a:pt x="122" y="12524"/>
                  </a:cubicBezTo>
                  <a:cubicBezTo>
                    <a:pt x="122" y="12524"/>
                    <a:pt x="92" y="12524"/>
                    <a:pt x="92" y="12493"/>
                  </a:cubicBezTo>
                  <a:cubicBezTo>
                    <a:pt x="61" y="12463"/>
                    <a:pt x="61" y="12433"/>
                    <a:pt x="31" y="12372"/>
                  </a:cubicBezTo>
                  <a:cubicBezTo>
                    <a:pt x="0" y="12311"/>
                    <a:pt x="0" y="12250"/>
                    <a:pt x="0" y="12220"/>
                  </a:cubicBezTo>
                  <a:lnTo>
                    <a:pt x="0" y="13709"/>
                  </a:lnTo>
                  <a:cubicBezTo>
                    <a:pt x="0" y="13740"/>
                    <a:pt x="0" y="13770"/>
                    <a:pt x="31" y="13800"/>
                  </a:cubicBezTo>
                  <a:cubicBezTo>
                    <a:pt x="31" y="13800"/>
                    <a:pt x="31" y="13831"/>
                    <a:pt x="31" y="13831"/>
                  </a:cubicBezTo>
                  <a:cubicBezTo>
                    <a:pt x="31" y="13861"/>
                    <a:pt x="31" y="13861"/>
                    <a:pt x="31" y="13861"/>
                  </a:cubicBezTo>
                  <a:cubicBezTo>
                    <a:pt x="61" y="13891"/>
                    <a:pt x="61" y="13922"/>
                    <a:pt x="92" y="13952"/>
                  </a:cubicBezTo>
                  <a:cubicBezTo>
                    <a:pt x="92" y="13952"/>
                    <a:pt x="92" y="13983"/>
                    <a:pt x="92" y="13983"/>
                  </a:cubicBezTo>
                  <a:cubicBezTo>
                    <a:pt x="122" y="13983"/>
                    <a:pt x="122" y="14013"/>
                    <a:pt x="122" y="14013"/>
                  </a:cubicBezTo>
                  <a:cubicBezTo>
                    <a:pt x="122" y="14013"/>
                    <a:pt x="122" y="14013"/>
                    <a:pt x="122" y="14043"/>
                  </a:cubicBezTo>
                  <a:cubicBezTo>
                    <a:pt x="152" y="14074"/>
                    <a:pt x="183" y="14104"/>
                    <a:pt x="213" y="14135"/>
                  </a:cubicBezTo>
                  <a:lnTo>
                    <a:pt x="244" y="14135"/>
                  </a:lnTo>
                  <a:cubicBezTo>
                    <a:pt x="274" y="14165"/>
                    <a:pt x="304" y="14195"/>
                    <a:pt x="335" y="14226"/>
                  </a:cubicBezTo>
                  <a:cubicBezTo>
                    <a:pt x="365" y="14226"/>
                    <a:pt x="365" y="14256"/>
                    <a:pt x="396" y="14256"/>
                  </a:cubicBezTo>
                  <a:cubicBezTo>
                    <a:pt x="426" y="14256"/>
                    <a:pt x="426" y="14287"/>
                    <a:pt x="426" y="14287"/>
                  </a:cubicBezTo>
                  <a:lnTo>
                    <a:pt x="34591" y="34135"/>
                  </a:lnTo>
                  <a:cubicBezTo>
                    <a:pt x="34682" y="34165"/>
                    <a:pt x="34773" y="34226"/>
                    <a:pt x="34864" y="34257"/>
                  </a:cubicBezTo>
                  <a:lnTo>
                    <a:pt x="34895" y="34257"/>
                  </a:lnTo>
                  <a:cubicBezTo>
                    <a:pt x="34925" y="34287"/>
                    <a:pt x="34955" y="34287"/>
                    <a:pt x="34986" y="34287"/>
                  </a:cubicBezTo>
                  <a:cubicBezTo>
                    <a:pt x="35016" y="34287"/>
                    <a:pt x="35077" y="34317"/>
                    <a:pt x="35107" y="34317"/>
                  </a:cubicBezTo>
                  <a:lnTo>
                    <a:pt x="35168" y="34317"/>
                  </a:lnTo>
                  <a:cubicBezTo>
                    <a:pt x="35229" y="34348"/>
                    <a:pt x="35259" y="34348"/>
                    <a:pt x="35290" y="34348"/>
                  </a:cubicBezTo>
                  <a:lnTo>
                    <a:pt x="35351" y="34348"/>
                  </a:lnTo>
                  <a:lnTo>
                    <a:pt x="35503" y="34378"/>
                  </a:lnTo>
                  <a:lnTo>
                    <a:pt x="35655" y="34378"/>
                  </a:lnTo>
                  <a:cubicBezTo>
                    <a:pt x="35715" y="34378"/>
                    <a:pt x="35746" y="34378"/>
                    <a:pt x="35807" y="34348"/>
                  </a:cubicBezTo>
                  <a:lnTo>
                    <a:pt x="35928" y="34348"/>
                  </a:lnTo>
                  <a:cubicBezTo>
                    <a:pt x="35989" y="34348"/>
                    <a:pt x="36050" y="34317"/>
                    <a:pt x="36080" y="34317"/>
                  </a:cubicBezTo>
                  <a:lnTo>
                    <a:pt x="36110" y="34317"/>
                  </a:lnTo>
                  <a:cubicBezTo>
                    <a:pt x="36141" y="34317"/>
                    <a:pt x="36141" y="34317"/>
                    <a:pt x="36171" y="34287"/>
                  </a:cubicBezTo>
                  <a:lnTo>
                    <a:pt x="36232" y="34287"/>
                  </a:lnTo>
                  <a:cubicBezTo>
                    <a:pt x="36262" y="34257"/>
                    <a:pt x="36323" y="34257"/>
                    <a:pt x="36354" y="34226"/>
                  </a:cubicBezTo>
                  <a:lnTo>
                    <a:pt x="36414" y="34226"/>
                  </a:lnTo>
                  <a:cubicBezTo>
                    <a:pt x="36475" y="34196"/>
                    <a:pt x="36536" y="34165"/>
                    <a:pt x="36597" y="34135"/>
                  </a:cubicBezTo>
                  <a:lnTo>
                    <a:pt x="92160" y="2068"/>
                  </a:lnTo>
                  <a:cubicBezTo>
                    <a:pt x="92434" y="1885"/>
                    <a:pt x="92586" y="1672"/>
                    <a:pt x="92586" y="1460"/>
                  </a:cubicBezTo>
                  <a:lnTo>
                    <a:pt x="92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334745" y="2936016"/>
              <a:ext cx="3118239" cy="1804589"/>
            </a:xfrm>
            <a:custGeom>
              <a:avLst/>
              <a:gdLst/>
              <a:ahLst/>
              <a:cxnLst/>
              <a:rect l="l" t="t" r="r" b="b"/>
              <a:pathLst>
                <a:path w="92860" h="53740" extrusionOk="0">
                  <a:moveTo>
                    <a:pt x="578" y="32402"/>
                  </a:moveTo>
                  <a:cubicBezTo>
                    <a:pt x="31" y="32706"/>
                    <a:pt x="0" y="33223"/>
                    <a:pt x="578" y="33557"/>
                  </a:cubicBezTo>
                  <a:lnTo>
                    <a:pt x="34712" y="53406"/>
                  </a:lnTo>
                  <a:cubicBezTo>
                    <a:pt x="35290" y="53740"/>
                    <a:pt x="36171" y="53740"/>
                    <a:pt x="36749" y="53406"/>
                  </a:cubicBezTo>
                  <a:lnTo>
                    <a:pt x="92282" y="21338"/>
                  </a:lnTo>
                  <a:cubicBezTo>
                    <a:pt x="92859" y="21004"/>
                    <a:pt x="92859" y="20487"/>
                    <a:pt x="92282" y="20183"/>
                  </a:cubicBezTo>
                  <a:lnTo>
                    <a:pt x="58147" y="304"/>
                  </a:lnTo>
                  <a:cubicBezTo>
                    <a:pt x="57570" y="1"/>
                    <a:pt x="56688" y="1"/>
                    <a:pt x="56111" y="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912475" y="3924078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51"/>
                    <a:pt x="0" y="1642"/>
                    <a:pt x="244" y="1794"/>
                  </a:cubicBezTo>
                  <a:cubicBezTo>
                    <a:pt x="912" y="2189"/>
                    <a:pt x="1581" y="2584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83" y="2736"/>
                    <a:pt x="3617" y="2523"/>
                    <a:pt x="3982" y="2311"/>
                  </a:cubicBezTo>
                  <a:cubicBezTo>
                    <a:pt x="4347" y="2128"/>
                    <a:pt x="4681" y="1915"/>
                    <a:pt x="5046" y="1703"/>
                  </a:cubicBezTo>
                  <a:cubicBezTo>
                    <a:pt x="5289" y="1551"/>
                    <a:pt x="5320" y="1429"/>
                    <a:pt x="5076" y="1307"/>
                  </a:cubicBezTo>
                  <a:cubicBezTo>
                    <a:pt x="4408" y="912"/>
                    <a:pt x="3769" y="548"/>
                    <a:pt x="3101" y="152"/>
                  </a:cubicBezTo>
                  <a:cubicBezTo>
                    <a:pt x="2858" y="0"/>
                    <a:pt x="2645" y="0"/>
                    <a:pt x="2371" y="183"/>
                  </a:cubicBezTo>
                  <a:cubicBezTo>
                    <a:pt x="2006" y="365"/>
                    <a:pt x="1672" y="578"/>
                    <a:pt x="1338" y="760"/>
                  </a:cubicBezTo>
                  <a:cubicBezTo>
                    <a:pt x="973" y="973"/>
                    <a:pt x="608" y="1186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3310" y="402411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68"/>
                  </a:moveTo>
                  <a:cubicBezTo>
                    <a:pt x="0" y="1520"/>
                    <a:pt x="0" y="1642"/>
                    <a:pt x="243" y="1794"/>
                  </a:cubicBezTo>
                  <a:cubicBezTo>
                    <a:pt x="882" y="2158"/>
                    <a:pt x="1550" y="2553"/>
                    <a:pt x="2189" y="2918"/>
                  </a:cubicBezTo>
                  <a:cubicBezTo>
                    <a:pt x="2462" y="3070"/>
                    <a:pt x="2675" y="3070"/>
                    <a:pt x="2949" y="2918"/>
                  </a:cubicBezTo>
                  <a:cubicBezTo>
                    <a:pt x="3070" y="2827"/>
                    <a:pt x="3161" y="2766"/>
                    <a:pt x="3283" y="2705"/>
                  </a:cubicBezTo>
                  <a:lnTo>
                    <a:pt x="3982" y="2310"/>
                  </a:lnTo>
                  <a:cubicBezTo>
                    <a:pt x="4316" y="2098"/>
                    <a:pt x="4651" y="1915"/>
                    <a:pt x="5015" y="1702"/>
                  </a:cubicBezTo>
                  <a:cubicBezTo>
                    <a:pt x="5289" y="1550"/>
                    <a:pt x="5319" y="1429"/>
                    <a:pt x="5046" y="127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45" y="0"/>
                    <a:pt x="2341" y="152"/>
                  </a:cubicBezTo>
                  <a:cubicBezTo>
                    <a:pt x="1672" y="547"/>
                    <a:pt x="973" y="942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733857" y="3989393"/>
              <a:ext cx="243959" cy="141909"/>
            </a:xfrm>
            <a:custGeom>
              <a:avLst/>
              <a:gdLst/>
              <a:ahLst/>
              <a:cxnLst/>
              <a:rect l="l" t="t" r="r" b="b"/>
              <a:pathLst>
                <a:path w="7265" h="4226" extrusionOk="0">
                  <a:moveTo>
                    <a:pt x="274" y="2493"/>
                  </a:moveTo>
                  <a:cubicBezTo>
                    <a:pt x="0" y="2645"/>
                    <a:pt x="0" y="2767"/>
                    <a:pt x="243" y="2919"/>
                  </a:cubicBezTo>
                  <a:cubicBezTo>
                    <a:pt x="912" y="3314"/>
                    <a:pt x="1550" y="3679"/>
                    <a:pt x="2219" y="4074"/>
                  </a:cubicBezTo>
                  <a:cubicBezTo>
                    <a:pt x="2462" y="4226"/>
                    <a:pt x="2675" y="4226"/>
                    <a:pt x="2918" y="4074"/>
                  </a:cubicBezTo>
                  <a:cubicBezTo>
                    <a:pt x="3617" y="3679"/>
                    <a:pt x="4286" y="3283"/>
                    <a:pt x="4955" y="2888"/>
                  </a:cubicBezTo>
                  <a:cubicBezTo>
                    <a:pt x="5654" y="2493"/>
                    <a:pt x="6322" y="2098"/>
                    <a:pt x="6991" y="1703"/>
                  </a:cubicBezTo>
                  <a:cubicBezTo>
                    <a:pt x="7265" y="1551"/>
                    <a:pt x="7265" y="1460"/>
                    <a:pt x="7022" y="1308"/>
                  </a:cubicBezTo>
                  <a:cubicBezTo>
                    <a:pt x="6353" y="913"/>
                    <a:pt x="5715" y="548"/>
                    <a:pt x="5046" y="153"/>
                  </a:cubicBezTo>
                  <a:cubicBezTo>
                    <a:pt x="4803" y="1"/>
                    <a:pt x="4590" y="31"/>
                    <a:pt x="4316" y="183"/>
                  </a:cubicBezTo>
                  <a:cubicBezTo>
                    <a:pt x="3648" y="578"/>
                    <a:pt x="2979" y="943"/>
                    <a:pt x="2280" y="1338"/>
                  </a:cubicBezTo>
                  <a:cubicBezTo>
                    <a:pt x="1611" y="1733"/>
                    <a:pt x="942" y="2128"/>
                    <a:pt x="274" y="24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840007" y="408943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3" y="973"/>
                    <a:pt x="608" y="1156"/>
                    <a:pt x="243" y="1368"/>
                  </a:cubicBezTo>
                  <a:cubicBezTo>
                    <a:pt x="0" y="1520"/>
                    <a:pt x="0" y="1642"/>
                    <a:pt x="213" y="1763"/>
                  </a:cubicBezTo>
                  <a:cubicBezTo>
                    <a:pt x="882" y="2159"/>
                    <a:pt x="1550" y="2554"/>
                    <a:pt x="2219" y="2919"/>
                  </a:cubicBezTo>
                  <a:cubicBezTo>
                    <a:pt x="2462" y="3070"/>
                    <a:pt x="2675" y="3070"/>
                    <a:pt x="2918" y="2919"/>
                  </a:cubicBezTo>
                  <a:cubicBezTo>
                    <a:pt x="3435" y="2615"/>
                    <a:pt x="3921" y="2341"/>
                    <a:pt x="4438" y="2037"/>
                  </a:cubicBezTo>
                  <a:cubicBezTo>
                    <a:pt x="4651" y="1946"/>
                    <a:pt x="4833" y="1824"/>
                    <a:pt x="5046" y="1703"/>
                  </a:cubicBezTo>
                  <a:cubicBezTo>
                    <a:pt x="5289" y="1551"/>
                    <a:pt x="5289" y="1429"/>
                    <a:pt x="5076" y="1277"/>
                  </a:cubicBezTo>
                  <a:cubicBezTo>
                    <a:pt x="4742" y="1095"/>
                    <a:pt x="4408" y="912"/>
                    <a:pt x="4073" y="700"/>
                  </a:cubicBezTo>
                  <a:cubicBezTo>
                    <a:pt x="3739" y="517"/>
                    <a:pt x="3405" y="335"/>
                    <a:pt x="3070" y="122"/>
                  </a:cubicBezTo>
                  <a:cubicBezTo>
                    <a:pt x="2827" y="1"/>
                    <a:pt x="2614" y="1"/>
                    <a:pt x="2402" y="122"/>
                  </a:cubicBezTo>
                  <a:cubicBezTo>
                    <a:pt x="2037" y="335"/>
                    <a:pt x="1672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1159498" y="4028180"/>
              <a:ext cx="177605" cy="102117"/>
            </a:xfrm>
            <a:custGeom>
              <a:avLst/>
              <a:gdLst/>
              <a:ahLst/>
              <a:cxnLst/>
              <a:rect l="l" t="t" r="r" b="b"/>
              <a:pathLst>
                <a:path w="5289" h="3041" extrusionOk="0">
                  <a:moveTo>
                    <a:pt x="912" y="973"/>
                  </a:moveTo>
                  <a:cubicBezTo>
                    <a:pt x="699" y="1095"/>
                    <a:pt x="517" y="1217"/>
                    <a:pt x="304" y="1338"/>
                  </a:cubicBezTo>
                  <a:cubicBezTo>
                    <a:pt x="31" y="1490"/>
                    <a:pt x="0" y="1612"/>
                    <a:pt x="274" y="1764"/>
                  </a:cubicBezTo>
                  <a:cubicBezTo>
                    <a:pt x="942" y="2159"/>
                    <a:pt x="1581" y="2524"/>
                    <a:pt x="2249" y="2919"/>
                  </a:cubicBezTo>
                  <a:cubicBezTo>
                    <a:pt x="2462" y="3040"/>
                    <a:pt x="2705" y="3040"/>
                    <a:pt x="2949" y="2888"/>
                  </a:cubicBezTo>
                  <a:lnTo>
                    <a:pt x="3982" y="2280"/>
                  </a:ln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46" y="1308"/>
                  </a:cubicBezTo>
                  <a:cubicBezTo>
                    <a:pt x="4711" y="1095"/>
                    <a:pt x="4377" y="913"/>
                    <a:pt x="4043" y="700"/>
                  </a:cubicBezTo>
                  <a:cubicBezTo>
                    <a:pt x="3708" y="518"/>
                    <a:pt x="3374" y="335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1885" y="426"/>
                    <a:pt x="1398" y="700"/>
                    <a:pt x="912" y="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1137037" y="3712784"/>
              <a:ext cx="145972" cy="84756"/>
            </a:xfrm>
            <a:custGeom>
              <a:avLst/>
              <a:gdLst/>
              <a:ahLst/>
              <a:cxnLst/>
              <a:rect l="l" t="t" r="r" b="b"/>
              <a:pathLst>
                <a:path w="4347" h="2524" extrusionOk="0">
                  <a:moveTo>
                    <a:pt x="1398" y="791"/>
                  </a:moveTo>
                  <a:cubicBezTo>
                    <a:pt x="1003" y="1034"/>
                    <a:pt x="608" y="1247"/>
                    <a:pt x="243" y="1460"/>
                  </a:cubicBezTo>
                  <a:cubicBezTo>
                    <a:pt x="0" y="1612"/>
                    <a:pt x="0" y="1733"/>
                    <a:pt x="213" y="1855"/>
                  </a:cubicBezTo>
                  <a:cubicBezTo>
                    <a:pt x="517" y="2037"/>
                    <a:pt x="821" y="2219"/>
                    <a:pt x="1155" y="2402"/>
                  </a:cubicBezTo>
                  <a:cubicBezTo>
                    <a:pt x="1368" y="2523"/>
                    <a:pt x="1550" y="2523"/>
                    <a:pt x="1793" y="2371"/>
                  </a:cubicBezTo>
                  <a:cubicBezTo>
                    <a:pt x="1915" y="2311"/>
                    <a:pt x="2067" y="2219"/>
                    <a:pt x="2189" y="2159"/>
                  </a:cubicBezTo>
                  <a:cubicBezTo>
                    <a:pt x="2432" y="2007"/>
                    <a:pt x="2705" y="1855"/>
                    <a:pt x="2948" y="1703"/>
                  </a:cubicBezTo>
                  <a:lnTo>
                    <a:pt x="3739" y="1277"/>
                  </a:lnTo>
                  <a:cubicBezTo>
                    <a:pt x="3860" y="1186"/>
                    <a:pt x="3982" y="1125"/>
                    <a:pt x="4103" y="103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66" y="1"/>
                    <a:pt x="2553" y="122"/>
                  </a:cubicBezTo>
                  <a:cubicBezTo>
                    <a:pt x="2158" y="365"/>
                    <a:pt x="1793" y="578"/>
                    <a:pt x="139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945149" y="4092488"/>
              <a:ext cx="280695" cy="161318"/>
            </a:xfrm>
            <a:custGeom>
              <a:avLst/>
              <a:gdLst/>
              <a:ahLst/>
              <a:cxnLst/>
              <a:rect l="l" t="t" r="r" b="b"/>
              <a:pathLst>
                <a:path w="8359" h="4804" extrusionOk="0">
                  <a:moveTo>
                    <a:pt x="395" y="3040"/>
                  </a:moveTo>
                  <a:cubicBezTo>
                    <a:pt x="0" y="3283"/>
                    <a:pt x="0" y="3375"/>
                    <a:pt x="334" y="3587"/>
                  </a:cubicBezTo>
                  <a:cubicBezTo>
                    <a:pt x="973" y="3922"/>
                    <a:pt x="1581" y="4287"/>
                    <a:pt x="2219" y="4651"/>
                  </a:cubicBezTo>
                  <a:cubicBezTo>
                    <a:pt x="2492" y="4803"/>
                    <a:pt x="2705" y="4803"/>
                    <a:pt x="2979" y="4651"/>
                  </a:cubicBezTo>
                  <a:cubicBezTo>
                    <a:pt x="3830" y="4165"/>
                    <a:pt x="4681" y="3679"/>
                    <a:pt x="5532" y="3162"/>
                  </a:cubicBezTo>
                  <a:cubicBezTo>
                    <a:pt x="6383" y="2706"/>
                    <a:pt x="7204" y="2189"/>
                    <a:pt x="8055" y="1703"/>
                  </a:cubicBezTo>
                  <a:cubicBezTo>
                    <a:pt x="8359" y="1551"/>
                    <a:pt x="8359" y="1429"/>
                    <a:pt x="8085" y="1277"/>
                  </a:cubicBezTo>
                  <a:cubicBezTo>
                    <a:pt x="7447" y="913"/>
                    <a:pt x="6778" y="517"/>
                    <a:pt x="6140" y="153"/>
                  </a:cubicBezTo>
                  <a:cubicBezTo>
                    <a:pt x="5866" y="1"/>
                    <a:pt x="5684" y="1"/>
                    <a:pt x="5410" y="153"/>
                  </a:cubicBezTo>
                  <a:cubicBezTo>
                    <a:pt x="4559" y="639"/>
                    <a:pt x="3708" y="1125"/>
                    <a:pt x="2857" y="1612"/>
                  </a:cubicBezTo>
                  <a:cubicBezTo>
                    <a:pt x="2037" y="2098"/>
                    <a:pt x="1216" y="2584"/>
                    <a:pt x="395" y="30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1051299" y="4121065"/>
              <a:ext cx="337882" cy="194999"/>
            </a:xfrm>
            <a:custGeom>
              <a:avLst/>
              <a:gdLst/>
              <a:ahLst/>
              <a:cxnLst/>
              <a:rect l="l" t="t" r="r" b="b"/>
              <a:pathLst>
                <a:path w="10062" h="5807" extrusionOk="0">
                  <a:moveTo>
                    <a:pt x="5958" y="821"/>
                  </a:moveTo>
                  <a:cubicBezTo>
                    <a:pt x="5198" y="1247"/>
                    <a:pt x="4438" y="1703"/>
                    <a:pt x="3678" y="2128"/>
                  </a:cubicBezTo>
                  <a:lnTo>
                    <a:pt x="304" y="4074"/>
                  </a:lnTo>
                  <a:cubicBezTo>
                    <a:pt x="31" y="4256"/>
                    <a:pt x="0" y="4347"/>
                    <a:pt x="274" y="4530"/>
                  </a:cubicBezTo>
                  <a:cubicBezTo>
                    <a:pt x="942" y="4894"/>
                    <a:pt x="1581" y="5290"/>
                    <a:pt x="2219" y="5654"/>
                  </a:cubicBezTo>
                  <a:cubicBezTo>
                    <a:pt x="2493" y="5806"/>
                    <a:pt x="2705" y="5806"/>
                    <a:pt x="2979" y="5654"/>
                  </a:cubicBezTo>
                  <a:cubicBezTo>
                    <a:pt x="4377" y="4834"/>
                    <a:pt x="5775" y="4013"/>
                    <a:pt x="7174" y="3223"/>
                  </a:cubicBezTo>
                  <a:cubicBezTo>
                    <a:pt x="8055" y="2706"/>
                    <a:pt x="8906" y="2220"/>
                    <a:pt x="9757" y="1703"/>
                  </a:cubicBezTo>
                  <a:cubicBezTo>
                    <a:pt x="10031" y="1551"/>
                    <a:pt x="10061" y="1429"/>
                    <a:pt x="9788" y="1308"/>
                  </a:cubicBezTo>
                  <a:cubicBezTo>
                    <a:pt x="9149" y="913"/>
                    <a:pt x="8511" y="548"/>
                    <a:pt x="7842" y="153"/>
                  </a:cubicBezTo>
                  <a:cubicBezTo>
                    <a:pt x="7569" y="1"/>
                    <a:pt x="7386" y="1"/>
                    <a:pt x="7082" y="183"/>
                  </a:cubicBezTo>
                  <a:cubicBezTo>
                    <a:pt x="6718" y="396"/>
                    <a:pt x="6322" y="609"/>
                    <a:pt x="595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1899525" y="3816886"/>
              <a:ext cx="765523" cy="442014"/>
            </a:xfrm>
            <a:custGeom>
              <a:avLst/>
              <a:gdLst/>
              <a:ahLst/>
              <a:cxnLst/>
              <a:rect l="l" t="t" r="r" b="b"/>
              <a:pathLst>
                <a:path w="22797" h="13163" extrusionOk="0">
                  <a:moveTo>
                    <a:pt x="517" y="7569"/>
                  </a:moveTo>
                  <a:cubicBezTo>
                    <a:pt x="0" y="7873"/>
                    <a:pt x="0" y="8360"/>
                    <a:pt x="517" y="8664"/>
                  </a:cubicBezTo>
                  <a:lnTo>
                    <a:pt x="7781" y="12889"/>
                  </a:lnTo>
                  <a:cubicBezTo>
                    <a:pt x="8298" y="13162"/>
                    <a:pt x="9119" y="13162"/>
                    <a:pt x="9635" y="12889"/>
                  </a:cubicBezTo>
                  <a:lnTo>
                    <a:pt x="22280" y="5563"/>
                  </a:lnTo>
                  <a:cubicBezTo>
                    <a:pt x="22797" y="5290"/>
                    <a:pt x="22797" y="4803"/>
                    <a:pt x="22280" y="4499"/>
                  </a:cubicBezTo>
                  <a:lnTo>
                    <a:pt x="15016" y="274"/>
                  </a:lnTo>
                  <a:cubicBezTo>
                    <a:pt x="14529" y="1"/>
                    <a:pt x="13678" y="1"/>
                    <a:pt x="13161" y="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1319747" y="4230305"/>
              <a:ext cx="136805" cy="79618"/>
            </a:xfrm>
            <a:custGeom>
              <a:avLst/>
              <a:gdLst/>
              <a:ahLst/>
              <a:cxnLst/>
              <a:rect l="l" t="t" r="r" b="b"/>
              <a:pathLst>
                <a:path w="4074" h="2371" extrusionOk="0">
                  <a:moveTo>
                    <a:pt x="152" y="1581"/>
                  </a:moveTo>
                  <a:cubicBezTo>
                    <a:pt x="0" y="1672"/>
                    <a:pt x="0" y="1733"/>
                    <a:pt x="152" y="1793"/>
                  </a:cubicBezTo>
                  <a:cubicBezTo>
                    <a:pt x="395" y="1945"/>
                    <a:pt x="639" y="2097"/>
                    <a:pt x="882" y="2249"/>
                  </a:cubicBezTo>
                  <a:cubicBezTo>
                    <a:pt x="1125" y="2371"/>
                    <a:pt x="1338" y="2371"/>
                    <a:pt x="1581" y="2219"/>
                  </a:cubicBezTo>
                  <a:cubicBezTo>
                    <a:pt x="1946" y="2006"/>
                    <a:pt x="2341" y="1793"/>
                    <a:pt x="2705" y="1581"/>
                  </a:cubicBezTo>
                  <a:cubicBezTo>
                    <a:pt x="3101" y="1368"/>
                    <a:pt x="3465" y="1125"/>
                    <a:pt x="3861" y="912"/>
                  </a:cubicBezTo>
                  <a:cubicBezTo>
                    <a:pt x="4073" y="790"/>
                    <a:pt x="4073" y="669"/>
                    <a:pt x="3861" y="517"/>
                  </a:cubicBezTo>
                  <a:cubicBezTo>
                    <a:pt x="3617" y="365"/>
                    <a:pt x="3344" y="243"/>
                    <a:pt x="3101" y="91"/>
                  </a:cubicBezTo>
                  <a:cubicBezTo>
                    <a:pt x="2979" y="0"/>
                    <a:pt x="2888" y="0"/>
                    <a:pt x="2766" y="91"/>
                  </a:cubicBezTo>
                  <a:cubicBezTo>
                    <a:pt x="2736" y="91"/>
                    <a:pt x="2736" y="91"/>
                    <a:pt x="2736" y="91"/>
                  </a:cubicBezTo>
                  <a:cubicBezTo>
                    <a:pt x="2523" y="213"/>
                    <a:pt x="2310" y="365"/>
                    <a:pt x="2098" y="486"/>
                  </a:cubicBezTo>
                  <a:lnTo>
                    <a:pt x="1459" y="851"/>
                  </a:lnTo>
                  <a:cubicBezTo>
                    <a:pt x="1186" y="1003"/>
                    <a:pt x="943" y="1125"/>
                    <a:pt x="699" y="1277"/>
                  </a:cubicBezTo>
                  <a:cubicBezTo>
                    <a:pt x="517" y="1368"/>
                    <a:pt x="335" y="1490"/>
                    <a:pt x="152" y="1581"/>
                  </a:cubicBezTo>
                  <a:cubicBezTo>
                    <a:pt x="152" y="1581"/>
                    <a:pt x="152" y="1581"/>
                    <a:pt x="152" y="1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1438154" y="4164956"/>
              <a:ext cx="134757" cy="77603"/>
            </a:xfrm>
            <a:custGeom>
              <a:avLst/>
              <a:gdLst/>
              <a:ahLst/>
              <a:cxnLst/>
              <a:rect l="l" t="t" r="r" b="b"/>
              <a:pathLst>
                <a:path w="4013" h="2311" extrusionOk="0">
                  <a:moveTo>
                    <a:pt x="2128" y="366"/>
                  </a:moveTo>
                  <a:cubicBezTo>
                    <a:pt x="1854" y="518"/>
                    <a:pt x="1611" y="670"/>
                    <a:pt x="1338" y="821"/>
                  </a:cubicBezTo>
                  <a:lnTo>
                    <a:pt x="790" y="1125"/>
                  </a:lnTo>
                  <a:lnTo>
                    <a:pt x="213" y="1460"/>
                  </a:lnTo>
                  <a:cubicBezTo>
                    <a:pt x="0" y="1581"/>
                    <a:pt x="0" y="1703"/>
                    <a:pt x="183" y="1794"/>
                  </a:cubicBezTo>
                  <a:cubicBezTo>
                    <a:pt x="395" y="1946"/>
                    <a:pt x="608" y="2068"/>
                    <a:pt x="821" y="2189"/>
                  </a:cubicBezTo>
                  <a:cubicBezTo>
                    <a:pt x="1034" y="2311"/>
                    <a:pt x="1246" y="2311"/>
                    <a:pt x="1490" y="2189"/>
                  </a:cubicBezTo>
                  <a:cubicBezTo>
                    <a:pt x="1824" y="2007"/>
                    <a:pt x="2128" y="1825"/>
                    <a:pt x="2432" y="1642"/>
                  </a:cubicBezTo>
                  <a:cubicBezTo>
                    <a:pt x="2888" y="1399"/>
                    <a:pt x="3344" y="1125"/>
                    <a:pt x="3769" y="882"/>
                  </a:cubicBezTo>
                  <a:cubicBezTo>
                    <a:pt x="3982" y="730"/>
                    <a:pt x="4012" y="609"/>
                    <a:pt x="3800" y="487"/>
                  </a:cubicBezTo>
                  <a:cubicBezTo>
                    <a:pt x="3587" y="366"/>
                    <a:pt x="3374" y="244"/>
                    <a:pt x="3161" y="122"/>
                  </a:cubicBezTo>
                  <a:cubicBezTo>
                    <a:pt x="2949" y="1"/>
                    <a:pt x="2736" y="1"/>
                    <a:pt x="2523" y="122"/>
                  </a:cubicBezTo>
                  <a:cubicBezTo>
                    <a:pt x="2371" y="214"/>
                    <a:pt x="2249" y="274"/>
                    <a:pt x="2128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1489164" y="3508644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77"/>
                  </a:moveTo>
                  <a:cubicBezTo>
                    <a:pt x="487" y="1338"/>
                    <a:pt x="366" y="1399"/>
                    <a:pt x="244" y="1490"/>
                  </a:cubicBezTo>
                  <a:cubicBezTo>
                    <a:pt x="31" y="1611"/>
                    <a:pt x="1" y="1733"/>
                    <a:pt x="183" y="1855"/>
                  </a:cubicBezTo>
                  <a:cubicBezTo>
                    <a:pt x="518" y="2037"/>
                    <a:pt x="822" y="2219"/>
                    <a:pt x="1156" y="2402"/>
                  </a:cubicBezTo>
                  <a:cubicBezTo>
                    <a:pt x="1369" y="2523"/>
                    <a:pt x="1582" y="2523"/>
                    <a:pt x="1794" y="2402"/>
                  </a:cubicBezTo>
                  <a:cubicBezTo>
                    <a:pt x="2189" y="2159"/>
                    <a:pt x="2585" y="1946"/>
                    <a:pt x="2949" y="1733"/>
                  </a:cubicBezTo>
                  <a:cubicBezTo>
                    <a:pt x="3344" y="1490"/>
                    <a:pt x="3740" y="1277"/>
                    <a:pt x="4135" y="1034"/>
                  </a:cubicBezTo>
                  <a:cubicBezTo>
                    <a:pt x="4348" y="912"/>
                    <a:pt x="4348" y="791"/>
                    <a:pt x="4135" y="669"/>
                  </a:cubicBezTo>
                  <a:cubicBezTo>
                    <a:pt x="3831" y="487"/>
                    <a:pt x="3527" y="304"/>
                    <a:pt x="3193" y="122"/>
                  </a:cubicBezTo>
                  <a:cubicBezTo>
                    <a:pt x="2980" y="0"/>
                    <a:pt x="2767" y="0"/>
                    <a:pt x="2554" y="122"/>
                  </a:cubicBezTo>
                  <a:cubicBezTo>
                    <a:pt x="2433" y="213"/>
                    <a:pt x="2311" y="274"/>
                    <a:pt x="2159" y="365"/>
                  </a:cubicBezTo>
                  <a:lnTo>
                    <a:pt x="1369" y="821"/>
                  </a:lnTo>
                  <a:cubicBezTo>
                    <a:pt x="1126" y="973"/>
                    <a:pt x="882" y="1095"/>
                    <a:pt x="60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1591251" y="353312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4" y="1369"/>
                  </a:moveTo>
                  <a:cubicBezTo>
                    <a:pt x="1" y="1521"/>
                    <a:pt x="1" y="1612"/>
                    <a:pt x="213" y="1764"/>
                  </a:cubicBezTo>
                  <a:cubicBezTo>
                    <a:pt x="882" y="2159"/>
                    <a:pt x="1551" y="2554"/>
                    <a:pt x="2219" y="2919"/>
                  </a:cubicBezTo>
                  <a:cubicBezTo>
                    <a:pt x="2463" y="3071"/>
                    <a:pt x="2675" y="3071"/>
                    <a:pt x="2919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46" y="1673"/>
                  </a:cubicBezTo>
                  <a:cubicBezTo>
                    <a:pt x="5289" y="1551"/>
                    <a:pt x="5289" y="1430"/>
                    <a:pt x="5077" y="1278"/>
                  </a:cubicBezTo>
                  <a:cubicBezTo>
                    <a:pt x="4408" y="882"/>
                    <a:pt x="3739" y="518"/>
                    <a:pt x="3070" y="123"/>
                  </a:cubicBezTo>
                  <a:cubicBezTo>
                    <a:pt x="2827" y="1"/>
                    <a:pt x="2615" y="1"/>
                    <a:pt x="2371" y="153"/>
                  </a:cubicBezTo>
                  <a:cubicBezTo>
                    <a:pt x="2007" y="335"/>
                    <a:pt x="1672" y="548"/>
                    <a:pt x="1308" y="761"/>
                  </a:cubicBezTo>
                  <a:cubicBezTo>
                    <a:pt x="943" y="943"/>
                    <a:pt x="608" y="1156"/>
                    <a:pt x="244" y="13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1372810" y="3577015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1368" y="791"/>
                  </a:moveTo>
                  <a:cubicBezTo>
                    <a:pt x="973" y="1034"/>
                    <a:pt x="608" y="1247"/>
                    <a:pt x="213" y="1460"/>
                  </a:cubicBezTo>
                  <a:cubicBezTo>
                    <a:pt x="0" y="1582"/>
                    <a:pt x="0" y="1734"/>
                    <a:pt x="183" y="1825"/>
                  </a:cubicBezTo>
                  <a:cubicBezTo>
                    <a:pt x="487" y="200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63" y="2372"/>
                  </a:cubicBezTo>
                  <a:cubicBezTo>
                    <a:pt x="1915" y="2311"/>
                    <a:pt x="2037" y="2220"/>
                    <a:pt x="2159" y="2159"/>
                  </a:cubicBezTo>
                  <a:lnTo>
                    <a:pt x="2949" y="1703"/>
                  </a:lnTo>
                  <a:lnTo>
                    <a:pt x="3739" y="1247"/>
                  </a:lnTo>
                  <a:cubicBezTo>
                    <a:pt x="3861" y="1186"/>
                    <a:pt x="3982" y="1095"/>
                    <a:pt x="4104" y="1034"/>
                  </a:cubicBezTo>
                  <a:cubicBezTo>
                    <a:pt x="4317" y="913"/>
                    <a:pt x="4347" y="791"/>
                    <a:pt x="4134" y="670"/>
                  </a:cubicBezTo>
                  <a:cubicBezTo>
                    <a:pt x="3830" y="487"/>
                    <a:pt x="3526" y="275"/>
                    <a:pt x="3192" y="123"/>
                  </a:cubicBezTo>
                  <a:cubicBezTo>
                    <a:pt x="2979" y="1"/>
                    <a:pt x="2766" y="1"/>
                    <a:pt x="2554" y="123"/>
                  </a:cubicBezTo>
                  <a:cubicBezTo>
                    <a:pt x="2159" y="366"/>
                    <a:pt x="1763" y="578"/>
                    <a:pt x="1368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1745388" y="3566840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851" y="1003"/>
                  </a:moveTo>
                  <a:cubicBezTo>
                    <a:pt x="639" y="1125"/>
                    <a:pt x="426" y="1246"/>
                    <a:pt x="243" y="1368"/>
                  </a:cubicBezTo>
                  <a:cubicBezTo>
                    <a:pt x="0" y="1520"/>
                    <a:pt x="0" y="1641"/>
                    <a:pt x="213" y="1763"/>
                  </a:cubicBezTo>
                  <a:cubicBezTo>
                    <a:pt x="851" y="2158"/>
                    <a:pt x="1520" y="2523"/>
                    <a:pt x="2158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2"/>
                    <a:pt x="3982" y="2310"/>
                  </a:cubicBezTo>
                  <a:cubicBezTo>
                    <a:pt x="4316" y="2097"/>
                    <a:pt x="4651" y="1915"/>
                    <a:pt x="4985" y="1702"/>
                  </a:cubicBezTo>
                  <a:cubicBezTo>
                    <a:pt x="5289" y="1550"/>
                    <a:pt x="5320" y="1429"/>
                    <a:pt x="5016" y="1277"/>
                  </a:cubicBezTo>
                  <a:cubicBezTo>
                    <a:pt x="4377" y="881"/>
                    <a:pt x="3739" y="517"/>
                    <a:pt x="3070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1854" y="426"/>
                    <a:pt x="1368" y="729"/>
                    <a:pt x="851" y="10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1477948" y="3598474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74" y="133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2" y="2158"/>
                    <a:pt x="1551" y="2523"/>
                    <a:pt x="2189" y="2918"/>
                  </a:cubicBezTo>
                  <a:cubicBezTo>
                    <a:pt x="2463" y="3070"/>
                    <a:pt x="2675" y="3070"/>
                    <a:pt x="2919" y="291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712" y="1885"/>
                    <a:pt x="5046" y="1672"/>
                  </a:cubicBezTo>
                  <a:cubicBezTo>
                    <a:pt x="5289" y="1550"/>
                    <a:pt x="5320" y="1398"/>
                    <a:pt x="5077" y="1277"/>
                  </a:cubicBezTo>
                  <a:cubicBezTo>
                    <a:pt x="4408" y="882"/>
                    <a:pt x="3770" y="517"/>
                    <a:pt x="3101" y="122"/>
                  </a:cubicBezTo>
                  <a:cubicBezTo>
                    <a:pt x="2858" y="0"/>
                    <a:pt x="2615" y="0"/>
                    <a:pt x="2371" y="152"/>
                  </a:cubicBezTo>
                  <a:cubicBezTo>
                    <a:pt x="2007" y="365"/>
                    <a:pt x="1672" y="547"/>
                    <a:pt x="1308" y="760"/>
                  </a:cubicBezTo>
                  <a:cubicBezTo>
                    <a:pt x="943" y="943"/>
                    <a:pt x="609" y="1155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1632085" y="363215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0"/>
                  </a:moveTo>
                  <a:cubicBezTo>
                    <a:pt x="943" y="973"/>
                    <a:pt x="608" y="1155"/>
                    <a:pt x="244" y="1368"/>
                  </a:cubicBezTo>
                  <a:cubicBezTo>
                    <a:pt x="0" y="1520"/>
                    <a:pt x="0" y="1642"/>
                    <a:pt x="244" y="1794"/>
                  </a:cubicBezTo>
                  <a:cubicBezTo>
                    <a:pt x="578" y="1976"/>
                    <a:pt x="912" y="2189"/>
                    <a:pt x="1247" y="2371"/>
                  </a:cubicBezTo>
                  <a:lnTo>
                    <a:pt x="1247" y="2371"/>
                  </a:lnTo>
                  <a:cubicBezTo>
                    <a:pt x="1581" y="2584"/>
                    <a:pt x="1946" y="2766"/>
                    <a:pt x="2280" y="2979"/>
                  </a:cubicBezTo>
                  <a:cubicBezTo>
                    <a:pt x="2432" y="3070"/>
                    <a:pt x="2706" y="3040"/>
                    <a:pt x="2918" y="2918"/>
                  </a:cubicBezTo>
                  <a:cubicBezTo>
                    <a:pt x="3131" y="2797"/>
                    <a:pt x="3374" y="2675"/>
                    <a:pt x="3587" y="2523"/>
                  </a:cubicBezTo>
                  <a:cubicBezTo>
                    <a:pt x="4043" y="2280"/>
                    <a:pt x="4499" y="2006"/>
                    <a:pt x="4955" y="1733"/>
                  </a:cubicBezTo>
                  <a:cubicBezTo>
                    <a:pt x="4955" y="1733"/>
                    <a:pt x="4985" y="1733"/>
                    <a:pt x="4985" y="1733"/>
                  </a:cubicBezTo>
                  <a:cubicBezTo>
                    <a:pt x="5320" y="1550"/>
                    <a:pt x="5320" y="1429"/>
                    <a:pt x="5016" y="1247"/>
                  </a:cubicBezTo>
                  <a:cubicBezTo>
                    <a:pt x="4377" y="882"/>
                    <a:pt x="3739" y="517"/>
                    <a:pt x="3101" y="152"/>
                  </a:cubicBezTo>
                  <a:cubicBezTo>
                    <a:pt x="2827" y="0"/>
                    <a:pt x="2614" y="0"/>
                    <a:pt x="2371" y="152"/>
                  </a:cubicBezTo>
                  <a:cubicBezTo>
                    <a:pt x="2006" y="365"/>
                    <a:pt x="164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1829072" y="3641323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274" y="1338"/>
                  </a:moveTo>
                  <a:cubicBezTo>
                    <a:pt x="1" y="1521"/>
                    <a:pt x="1" y="1642"/>
                    <a:pt x="274" y="1794"/>
                  </a:cubicBezTo>
                  <a:cubicBezTo>
                    <a:pt x="913" y="2159"/>
                    <a:pt x="1581" y="2554"/>
                    <a:pt x="2220" y="2919"/>
                  </a:cubicBezTo>
                  <a:cubicBezTo>
                    <a:pt x="2463" y="3071"/>
                    <a:pt x="2676" y="3071"/>
                    <a:pt x="2949" y="2888"/>
                  </a:cubicBezTo>
                  <a:cubicBezTo>
                    <a:pt x="3405" y="2645"/>
                    <a:pt x="3861" y="2372"/>
                    <a:pt x="4317" y="2098"/>
                  </a:cubicBezTo>
                  <a:cubicBezTo>
                    <a:pt x="4560" y="1977"/>
                    <a:pt x="4773" y="1855"/>
                    <a:pt x="5016" y="1703"/>
                  </a:cubicBezTo>
                  <a:cubicBezTo>
                    <a:pt x="5259" y="1581"/>
                    <a:pt x="5259" y="1429"/>
                    <a:pt x="5046" y="1308"/>
                  </a:cubicBezTo>
                  <a:cubicBezTo>
                    <a:pt x="4712" y="1095"/>
                    <a:pt x="4378" y="913"/>
                    <a:pt x="4043" y="730"/>
                  </a:cubicBezTo>
                  <a:cubicBezTo>
                    <a:pt x="3709" y="518"/>
                    <a:pt x="3375" y="335"/>
                    <a:pt x="3040" y="153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1672" y="548"/>
                    <a:pt x="973" y="943"/>
                    <a:pt x="27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1364645" y="3662782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2037" y="365"/>
                  </a:moveTo>
                  <a:cubicBezTo>
                    <a:pt x="1794" y="517"/>
                    <a:pt x="1551" y="638"/>
                    <a:pt x="1308" y="790"/>
                  </a:cubicBezTo>
                  <a:cubicBezTo>
                    <a:pt x="1095" y="912"/>
                    <a:pt x="852" y="1034"/>
                    <a:pt x="609" y="1186"/>
                  </a:cubicBezTo>
                  <a:cubicBezTo>
                    <a:pt x="487" y="1246"/>
                    <a:pt x="396" y="1307"/>
                    <a:pt x="274" y="1398"/>
                  </a:cubicBezTo>
                  <a:cubicBezTo>
                    <a:pt x="31" y="1520"/>
                    <a:pt x="1" y="1672"/>
                    <a:pt x="244" y="1794"/>
                  </a:cubicBezTo>
                  <a:cubicBezTo>
                    <a:pt x="639" y="2037"/>
                    <a:pt x="1065" y="2249"/>
                    <a:pt x="1460" y="2493"/>
                  </a:cubicBezTo>
                  <a:cubicBezTo>
                    <a:pt x="1703" y="2614"/>
                    <a:pt x="1916" y="2766"/>
                    <a:pt x="2159" y="2918"/>
                  </a:cubicBezTo>
                  <a:cubicBezTo>
                    <a:pt x="2432" y="3101"/>
                    <a:pt x="2675" y="3101"/>
                    <a:pt x="2979" y="2918"/>
                  </a:cubicBezTo>
                  <a:cubicBezTo>
                    <a:pt x="2979" y="2918"/>
                    <a:pt x="2979" y="2918"/>
                    <a:pt x="2979" y="2918"/>
                  </a:cubicBezTo>
                  <a:cubicBezTo>
                    <a:pt x="3131" y="2827"/>
                    <a:pt x="3283" y="2736"/>
                    <a:pt x="3466" y="2645"/>
                  </a:cubicBezTo>
                  <a:cubicBezTo>
                    <a:pt x="3770" y="2462"/>
                    <a:pt x="4104" y="2280"/>
                    <a:pt x="4408" y="2097"/>
                  </a:cubicBezTo>
                  <a:cubicBezTo>
                    <a:pt x="4530" y="2037"/>
                    <a:pt x="4621" y="1976"/>
                    <a:pt x="4742" y="1885"/>
                  </a:cubicBezTo>
                  <a:cubicBezTo>
                    <a:pt x="4864" y="1824"/>
                    <a:pt x="4955" y="1763"/>
                    <a:pt x="5077" y="1702"/>
                  </a:cubicBezTo>
                  <a:cubicBezTo>
                    <a:pt x="5290" y="1581"/>
                    <a:pt x="5320" y="1459"/>
                    <a:pt x="5107" y="1338"/>
                  </a:cubicBezTo>
                  <a:cubicBezTo>
                    <a:pt x="4438" y="942"/>
                    <a:pt x="3739" y="547"/>
                    <a:pt x="3071" y="152"/>
                  </a:cubicBezTo>
                  <a:cubicBezTo>
                    <a:pt x="2858" y="0"/>
                    <a:pt x="2645" y="31"/>
                    <a:pt x="2402" y="152"/>
                  </a:cubicBezTo>
                  <a:cubicBezTo>
                    <a:pt x="2280" y="243"/>
                    <a:pt x="2159" y="304"/>
                    <a:pt x="2037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1519790" y="3697471"/>
              <a:ext cx="176631" cy="103124"/>
            </a:xfrm>
            <a:custGeom>
              <a:avLst/>
              <a:gdLst/>
              <a:ahLst/>
              <a:cxnLst/>
              <a:rect l="l" t="t" r="r" b="b"/>
              <a:pathLst>
                <a:path w="5260" h="3071" extrusionOk="0">
                  <a:moveTo>
                    <a:pt x="1247" y="791"/>
                  </a:moveTo>
                  <a:cubicBezTo>
                    <a:pt x="1004" y="913"/>
                    <a:pt x="730" y="1064"/>
                    <a:pt x="487" y="1216"/>
                  </a:cubicBezTo>
                  <a:cubicBezTo>
                    <a:pt x="366" y="1308"/>
                    <a:pt x="244" y="1368"/>
                    <a:pt x="122" y="1460"/>
                  </a:cubicBezTo>
                  <a:cubicBezTo>
                    <a:pt x="1" y="1520"/>
                    <a:pt x="1" y="1672"/>
                    <a:pt x="153" y="1764"/>
                  </a:cubicBezTo>
                  <a:cubicBezTo>
                    <a:pt x="487" y="1946"/>
                    <a:pt x="852" y="2159"/>
                    <a:pt x="1217" y="2371"/>
                  </a:cubicBezTo>
                  <a:cubicBezTo>
                    <a:pt x="1551" y="2554"/>
                    <a:pt x="1855" y="2736"/>
                    <a:pt x="2220" y="2949"/>
                  </a:cubicBezTo>
                  <a:cubicBezTo>
                    <a:pt x="2402" y="3071"/>
                    <a:pt x="2645" y="3071"/>
                    <a:pt x="2858" y="2949"/>
                  </a:cubicBezTo>
                  <a:lnTo>
                    <a:pt x="3770" y="2402"/>
                  </a:lnTo>
                  <a:cubicBezTo>
                    <a:pt x="4195" y="2159"/>
                    <a:pt x="4621" y="1916"/>
                    <a:pt x="5047" y="1672"/>
                  </a:cubicBezTo>
                  <a:cubicBezTo>
                    <a:pt x="5229" y="1551"/>
                    <a:pt x="5259" y="1490"/>
                    <a:pt x="5107" y="1368"/>
                  </a:cubicBezTo>
                  <a:cubicBezTo>
                    <a:pt x="4925" y="1216"/>
                    <a:pt x="4682" y="1095"/>
                    <a:pt x="4499" y="973"/>
                  </a:cubicBezTo>
                  <a:cubicBezTo>
                    <a:pt x="4013" y="700"/>
                    <a:pt x="3527" y="426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977" y="365"/>
                    <a:pt x="1612" y="578"/>
                    <a:pt x="1247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1717818" y="3706673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2371" y="122"/>
                  </a:moveTo>
                  <a:cubicBezTo>
                    <a:pt x="1916" y="395"/>
                    <a:pt x="1490" y="639"/>
                    <a:pt x="1034" y="912"/>
                  </a:cubicBezTo>
                  <a:cubicBezTo>
                    <a:pt x="1004" y="912"/>
                    <a:pt x="1004" y="912"/>
                    <a:pt x="973" y="942"/>
                  </a:cubicBezTo>
                  <a:cubicBezTo>
                    <a:pt x="760" y="1064"/>
                    <a:pt x="487" y="1186"/>
                    <a:pt x="244" y="1338"/>
                  </a:cubicBezTo>
                  <a:cubicBezTo>
                    <a:pt x="1" y="1490"/>
                    <a:pt x="1" y="1611"/>
                    <a:pt x="244" y="1733"/>
                  </a:cubicBezTo>
                  <a:cubicBezTo>
                    <a:pt x="882" y="2128"/>
                    <a:pt x="1551" y="2493"/>
                    <a:pt x="2219" y="2888"/>
                  </a:cubicBezTo>
                  <a:cubicBezTo>
                    <a:pt x="2463" y="3040"/>
                    <a:pt x="2675" y="3040"/>
                    <a:pt x="2949" y="2857"/>
                  </a:cubicBezTo>
                  <a:cubicBezTo>
                    <a:pt x="3283" y="2675"/>
                    <a:pt x="3618" y="2462"/>
                    <a:pt x="3982" y="2280"/>
                  </a:cubicBezTo>
                  <a:cubicBezTo>
                    <a:pt x="4317" y="2067"/>
                    <a:pt x="4651" y="1885"/>
                    <a:pt x="5016" y="1672"/>
                  </a:cubicBezTo>
                  <a:cubicBezTo>
                    <a:pt x="5259" y="1550"/>
                    <a:pt x="5259" y="1398"/>
                    <a:pt x="5016" y="1277"/>
                  </a:cubicBezTo>
                  <a:cubicBezTo>
                    <a:pt x="4712" y="1094"/>
                    <a:pt x="4378" y="882"/>
                    <a:pt x="4013" y="699"/>
                  </a:cubicBezTo>
                  <a:cubicBezTo>
                    <a:pt x="3678" y="487"/>
                    <a:pt x="3344" y="304"/>
                    <a:pt x="3010" y="122"/>
                  </a:cubicBezTo>
                  <a:cubicBezTo>
                    <a:pt x="2797" y="0"/>
                    <a:pt x="2584" y="0"/>
                    <a:pt x="2371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1252383" y="3729105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459" y="670"/>
                  </a:moveTo>
                  <a:cubicBezTo>
                    <a:pt x="1034" y="882"/>
                    <a:pt x="608" y="1126"/>
                    <a:pt x="213" y="1369"/>
                  </a:cubicBezTo>
                  <a:cubicBezTo>
                    <a:pt x="0" y="1490"/>
                    <a:pt x="0" y="1642"/>
                    <a:pt x="183" y="1764"/>
                  </a:cubicBezTo>
                  <a:cubicBezTo>
                    <a:pt x="517" y="1946"/>
                    <a:pt x="882" y="2159"/>
                    <a:pt x="1216" y="2341"/>
                  </a:cubicBezTo>
                  <a:cubicBezTo>
                    <a:pt x="1550" y="2554"/>
                    <a:pt x="1885" y="2737"/>
                    <a:pt x="2219" y="2949"/>
                  </a:cubicBezTo>
                  <a:cubicBezTo>
                    <a:pt x="2462" y="3071"/>
                    <a:pt x="2645" y="3071"/>
                    <a:pt x="2888" y="2919"/>
                  </a:cubicBezTo>
                  <a:cubicBezTo>
                    <a:pt x="3252" y="2706"/>
                    <a:pt x="3617" y="2524"/>
                    <a:pt x="3982" y="2311"/>
                  </a:cubicBezTo>
                  <a:cubicBezTo>
                    <a:pt x="4347" y="2098"/>
                    <a:pt x="4681" y="1885"/>
                    <a:pt x="5046" y="1673"/>
                  </a:cubicBezTo>
                  <a:cubicBezTo>
                    <a:pt x="5289" y="1551"/>
                    <a:pt x="5289" y="1429"/>
                    <a:pt x="5076" y="1308"/>
                  </a:cubicBezTo>
                  <a:cubicBezTo>
                    <a:pt x="4408" y="913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67" y="305"/>
                    <a:pt x="1763" y="487"/>
                    <a:pt x="1459" y="6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1018630" y="3781189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638" y="1246"/>
                  </a:moveTo>
                  <a:cubicBezTo>
                    <a:pt x="517" y="1307"/>
                    <a:pt x="395" y="1398"/>
                    <a:pt x="274" y="1459"/>
                  </a:cubicBezTo>
                  <a:cubicBezTo>
                    <a:pt x="31" y="1611"/>
                    <a:pt x="0" y="1702"/>
                    <a:pt x="243" y="1854"/>
                  </a:cubicBezTo>
                  <a:cubicBezTo>
                    <a:pt x="547" y="2037"/>
                    <a:pt x="851" y="2219"/>
                    <a:pt x="1186" y="2401"/>
                  </a:cubicBezTo>
                  <a:cubicBezTo>
                    <a:pt x="1398" y="2523"/>
                    <a:pt x="1581" y="2493"/>
                    <a:pt x="1824" y="2371"/>
                  </a:cubicBezTo>
                  <a:cubicBezTo>
                    <a:pt x="2189" y="2158"/>
                    <a:pt x="2584" y="1915"/>
                    <a:pt x="2979" y="1702"/>
                  </a:cubicBezTo>
                  <a:cubicBezTo>
                    <a:pt x="3344" y="1489"/>
                    <a:pt x="3739" y="1246"/>
                    <a:pt x="4134" y="1034"/>
                  </a:cubicBezTo>
                  <a:cubicBezTo>
                    <a:pt x="4377" y="882"/>
                    <a:pt x="4377" y="790"/>
                    <a:pt x="4164" y="638"/>
                  </a:cubicBezTo>
                  <a:cubicBezTo>
                    <a:pt x="3860" y="456"/>
                    <a:pt x="3556" y="274"/>
                    <a:pt x="3252" y="122"/>
                  </a:cubicBezTo>
                  <a:cubicBezTo>
                    <a:pt x="3009" y="0"/>
                    <a:pt x="2827" y="0"/>
                    <a:pt x="2584" y="122"/>
                  </a:cubicBezTo>
                  <a:cubicBezTo>
                    <a:pt x="2432" y="213"/>
                    <a:pt x="2310" y="274"/>
                    <a:pt x="2189" y="365"/>
                  </a:cubicBezTo>
                  <a:cubicBezTo>
                    <a:pt x="1945" y="486"/>
                    <a:pt x="1672" y="638"/>
                    <a:pt x="1429" y="790"/>
                  </a:cubicBezTo>
                  <a:cubicBezTo>
                    <a:pt x="1155" y="942"/>
                    <a:pt x="912" y="1094"/>
                    <a:pt x="638" y="1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1404472" y="376278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68" y="761"/>
                  </a:moveTo>
                  <a:cubicBezTo>
                    <a:pt x="1003" y="943"/>
                    <a:pt x="669" y="1156"/>
                    <a:pt x="304" y="1338"/>
                  </a:cubicBezTo>
                  <a:cubicBezTo>
                    <a:pt x="31" y="1521"/>
                    <a:pt x="0" y="1642"/>
                    <a:pt x="30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79" y="2919"/>
                  </a:cubicBezTo>
                  <a:cubicBezTo>
                    <a:pt x="3678" y="2493"/>
                    <a:pt x="4377" y="2098"/>
                    <a:pt x="5076" y="1703"/>
                  </a:cubicBezTo>
                  <a:cubicBezTo>
                    <a:pt x="5319" y="1551"/>
                    <a:pt x="5319" y="1430"/>
                    <a:pt x="5107" y="1308"/>
                  </a:cubicBezTo>
                  <a:cubicBezTo>
                    <a:pt x="4772" y="1095"/>
                    <a:pt x="4438" y="913"/>
                    <a:pt x="4104" y="730"/>
                  </a:cubicBezTo>
                  <a:cubicBezTo>
                    <a:pt x="3769" y="518"/>
                    <a:pt x="3435" y="335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67" y="366"/>
                    <a:pt x="1702" y="548"/>
                    <a:pt x="136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1605556" y="3769940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304" y="1338"/>
                  </a:moveTo>
                  <a:cubicBezTo>
                    <a:pt x="30" y="1521"/>
                    <a:pt x="0" y="1642"/>
                    <a:pt x="274" y="1794"/>
                  </a:cubicBezTo>
                  <a:cubicBezTo>
                    <a:pt x="942" y="2159"/>
                    <a:pt x="1581" y="2554"/>
                    <a:pt x="2219" y="2919"/>
                  </a:cubicBezTo>
                  <a:cubicBezTo>
                    <a:pt x="2493" y="3071"/>
                    <a:pt x="2705" y="3071"/>
                    <a:pt x="2948" y="2919"/>
                  </a:cubicBezTo>
                  <a:cubicBezTo>
                    <a:pt x="3648" y="2524"/>
                    <a:pt x="4347" y="2128"/>
                    <a:pt x="5015" y="1733"/>
                  </a:cubicBezTo>
                  <a:cubicBezTo>
                    <a:pt x="5289" y="1581"/>
                    <a:pt x="5289" y="1460"/>
                    <a:pt x="5046" y="1308"/>
                  </a:cubicBezTo>
                  <a:cubicBezTo>
                    <a:pt x="4711" y="1095"/>
                    <a:pt x="4377" y="913"/>
                    <a:pt x="4043" y="730"/>
                  </a:cubicBezTo>
                  <a:cubicBezTo>
                    <a:pt x="3708" y="517"/>
                    <a:pt x="3404" y="335"/>
                    <a:pt x="3070" y="153"/>
                  </a:cubicBezTo>
                  <a:cubicBezTo>
                    <a:pt x="2827" y="1"/>
                    <a:pt x="2614" y="31"/>
                    <a:pt x="2341" y="183"/>
                  </a:cubicBezTo>
                  <a:cubicBezTo>
                    <a:pt x="1672" y="578"/>
                    <a:pt x="973" y="973"/>
                    <a:pt x="304" y="13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1139080" y="3794454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0"/>
                  </a:moveTo>
                  <a:cubicBezTo>
                    <a:pt x="942" y="942"/>
                    <a:pt x="608" y="1155"/>
                    <a:pt x="243" y="1368"/>
                  </a:cubicBezTo>
                  <a:cubicBezTo>
                    <a:pt x="0" y="1520"/>
                    <a:pt x="0" y="1611"/>
                    <a:pt x="243" y="1763"/>
                  </a:cubicBezTo>
                  <a:cubicBezTo>
                    <a:pt x="882" y="2158"/>
                    <a:pt x="1550" y="2523"/>
                    <a:pt x="2189" y="2918"/>
                  </a:cubicBezTo>
                  <a:cubicBezTo>
                    <a:pt x="2462" y="3070"/>
                    <a:pt x="2645" y="3070"/>
                    <a:pt x="2949" y="2888"/>
                  </a:cubicBezTo>
                  <a:cubicBezTo>
                    <a:pt x="3283" y="2705"/>
                    <a:pt x="3648" y="2493"/>
                    <a:pt x="3982" y="231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070" y="122"/>
                  </a:cubicBezTo>
                  <a:cubicBezTo>
                    <a:pt x="2827" y="0"/>
                    <a:pt x="2614" y="0"/>
                    <a:pt x="2371" y="122"/>
                  </a:cubicBezTo>
                  <a:cubicBezTo>
                    <a:pt x="2006" y="335"/>
                    <a:pt x="1672" y="547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1292177" y="3828136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2371" y="152"/>
                  </a:moveTo>
                  <a:cubicBezTo>
                    <a:pt x="1672" y="547"/>
                    <a:pt x="973" y="973"/>
                    <a:pt x="24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2" y="2158"/>
                    <a:pt x="1247" y="2371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0"/>
                    <a:pt x="2675" y="3070"/>
                    <a:pt x="2919" y="2949"/>
                  </a:cubicBezTo>
                  <a:lnTo>
                    <a:pt x="5046" y="1702"/>
                  </a:lnTo>
                  <a:cubicBezTo>
                    <a:pt x="5320" y="1550"/>
                    <a:pt x="5320" y="1429"/>
                    <a:pt x="5046" y="1277"/>
                  </a:cubicBezTo>
                  <a:cubicBezTo>
                    <a:pt x="4408" y="912"/>
                    <a:pt x="3739" y="517"/>
                    <a:pt x="3071" y="152"/>
                  </a:cubicBezTo>
                  <a:cubicBezTo>
                    <a:pt x="2858" y="0"/>
                    <a:pt x="2645" y="0"/>
                    <a:pt x="2371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1494268" y="3835289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338" y="730"/>
                  </a:moveTo>
                  <a:cubicBezTo>
                    <a:pt x="974" y="942"/>
                    <a:pt x="609" y="1125"/>
                    <a:pt x="274" y="1337"/>
                  </a:cubicBezTo>
                  <a:cubicBezTo>
                    <a:pt x="1" y="1489"/>
                    <a:pt x="1" y="1611"/>
                    <a:pt x="244" y="1733"/>
                  </a:cubicBezTo>
                  <a:cubicBezTo>
                    <a:pt x="578" y="1945"/>
                    <a:pt x="913" y="2128"/>
                    <a:pt x="1247" y="2310"/>
                  </a:cubicBezTo>
                  <a:cubicBezTo>
                    <a:pt x="1582" y="2523"/>
                    <a:pt x="1916" y="2705"/>
                    <a:pt x="2250" y="2918"/>
                  </a:cubicBezTo>
                  <a:cubicBezTo>
                    <a:pt x="2493" y="3040"/>
                    <a:pt x="2676" y="3040"/>
                    <a:pt x="2919" y="2888"/>
                  </a:cubicBezTo>
                  <a:cubicBezTo>
                    <a:pt x="3284" y="2705"/>
                    <a:pt x="3648" y="2492"/>
                    <a:pt x="3983" y="2280"/>
                  </a:cubicBezTo>
                  <a:cubicBezTo>
                    <a:pt x="4348" y="2097"/>
                    <a:pt x="4682" y="1885"/>
                    <a:pt x="5047" y="1672"/>
                  </a:cubicBezTo>
                  <a:cubicBezTo>
                    <a:pt x="5259" y="1550"/>
                    <a:pt x="5290" y="1429"/>
                    <a:pt x="5077" y="1307"/>
                  </a:cubicBezTo>
                  <a:cubicBezTo>
                    <a:pt x="4378" y="912"/>
                    <a:pt x="3709" y="517"/>
                    <a:pt x="3041" y="122"/>
                  </a:cubicBezTo>
                  <a:cubicBezTo>
                    <a:pt x="2828" y="0"/>
                    <a:pt x="2615" y="0"/>
                    <a:pt x="2402" y="122"/>
                  </a:cubicBezTo>
                  <a:cubicBezTo>
                    <a:pt x="2037" y="334"/>
                    <a:pt x="1673" y="517"/>
                    <a:pt x="133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025778" y="3858762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243" y="1398"/>
                  </a:moveTo>
                  <a:cubicBezTo>
                    <a:pt x="0" y="1520"/>
                    <a:pt x="0" y="1642"/>
                    <a:pt x="213" y="1793"/>
                  </a:cubicBezTo>
                  <a:cubicBezTo>
                    <a:pt x="882" y="2158"/>
                    <a:pt x="1550" y="2553"/>
                    <a:pt x="2250" y="2949"/>
                  </a:cubicBezTo>
                  <a:cubicBezTo>
                    <a:pt x="2462" y="3070"/>
                    <a:pt x="2675" y="3070"/>
                    <a:pt x="2918" y="2949"/>
                  </a:cubicBezTo>
                  <a:cubicBezTo>
                    <a:pt x="3253" y="2736"/>
                    <a:pt x="3617" y="2523"/>
                    <a:pt x="3982" y="2310"/>
                  </a:cubicBezTo>
                  <a:cubicBezTo>
                    <a:pt x="4316" y="2128"/>
                    <a:pt x="4681" y="1915"/>
                    <a:pt x="5046" y="1702"/>
                  </a:cubicBezTo>
                  <a:cubicBezTo>
                    <a:pt x="5289" y="1550"/>
                    <a:pt x="5289" y="1429"/>
                    <a:pt x="5046" y="1307"/>
                  </a:cubicBezTo>
                  <a:cubicBezTo>
                    <a:pt x="4742" y="1094"/>
                    <a:pt x="4408" y="912"/>
                    <a:pt x="4073" y="730"/>
                  </a:cubicBezTo>
                  <a:cubicBezTo>
                    <a:pt x="3739" y="547"/>
                    <a:pt x="3435" y="334"/>
                    <a:pt x="3101" y="152"/>
                  </a:cubicBezTo>
                  <a:cubicBezTo>
                    <a:pt x="2827" y="0"/>
                    <a:pt x="2645" y="0"/>
                    <a:pt x="2371" y="183"/>
                  </a:cubicBezTo>
                  <a:cubicBezTo>
                    <a:pt x="1642" y="578"/>
                    <a:pt x="943" y="973"/>
                    <a:pt x="243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1659655" y="3862825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277" y="761"/>
                  </a:moveTo>
                  <a:cubicBezTo>
                    <a:pt x="942" y="943"/>
                    <a:pt x="578" y="1156"/>
                    <a:pt x="21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547" y="1946"/>
                    <a:pt x="882" y="2128"/>
                    <a:pt x="1216" y="2341"/>
                  </a:cubicBezTo>
                  <a:cubicBezTo>
                    <a:pt x="1550" y="2524"/>
                    <a:pt x="1885" y="2706"/>
                    <a:pt x="2189" y="2919"/>
                  </a:cubicBezTo>
                  <a:cubicBezTo>
                    <a:pt x="2462" y="3040"/>
                    <a:pt x="2644" y="3040"/>
                    <a:pt x="2918" y="2888"/>
                  </a:cubicBezTo>
                  <a:cubicBezTo>
                    <a:pt x="3374" y="2645"/>
                    <a:pt x="3830" y="2372"/>
                    <a:pt x="4286" y="2098"/>
                  </a:cubicBezTo>
                  <a:cubicBezTo>
                    <a:pt x="4529" y="1976"/>
                    <a:pt x="4772" y="1824"/>
                    <a:pt x="4985" y="1703"/>
                  </a:cubicBezTo>
                  <a:cubicBezTo>
                    <a:pt x="5228" y="1551"/>
                    <a:pt x="5258" y="1429"/>
                    <a:pt x="5015" y="1308"/>
                  </a:cubicBezTo>
                  <a:cubicBezTo>
                    <a:pt x="4347" y="913"/>
                    <a:pt x="3678" y="517"/>
                    <a:pt x="3009" y="122"/>
                  </a:cubicBezTo>
                  <a:cubicBezTo>
                    <a:pt x="2796" y="1"/>
                    <a:pt x="2584" y="1"/>
                    <a:pt x="2341" y="122"/>
                  </a:cubicBezTo>
                  <a:cubicBezTo>
                    <a:pt x="2006" y="335"/>
                    <a:pt x="1641" y="54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1179915" y="3893452"/>
              <a:ext cx="177605" cy="103124"/>
            </a:xfrm>
            <a:custGeom>
              <a:avLst/>
              <a:gdLst/>
              <a:ahLst/>
              <a:cxnLst/>
              <a:rect l="l" t="t" r="r" b="b"/>
              <a:pathLst>
                <a:path w="5289" h="3071" extrusionOk="0">
                  <a:moveTo>
                    <a:pt x="1307" y="760"/>
                  </a:moveTo>
                  <a:cubicBezTo>
                    <a:pt x="942" y="973"/>
                    <a:pt x="578" y="1186"/>
                    <a:pt x="213" y="1399"/>
                  </a:cubicBezTo>
                  <a:cubicBezTo>
                    <a:pt x="0" y="1520"/>
                    <a:pt x="0" y="1642"/>
                    <a:pt x="182" y="1764"/>
                  </a:cubicBezTo>
                  <a:cubicBezTo>
                    <a:pt x="517" y="1976"/>
                    <a:pt x="882" y="2159"/>
                    <a:pt x="1216" y="237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32" y="3071"/>
                    <a:pt x="2644" y="3071"/>
                    <a:pt x="2888" y="2919"/>
                  </a:cubicBezTo>
                  <a:cubicBezTo>
                    <a:pt x="3252" y="2736"/>
                    <a:pt x="3617" y="2523"/>
                    <a:pt x="3951" y="2311"/>
                  </a:cubicBezTo>
                  <a:cubicBezTo>
                    <a:pt x="4316" y="2098"/>
                    <a:pt x="4681" y="1885"/>
                    <a:pt x="5046" y="1703"/>
                  </a:cubicBezTo>
                  <a:cubicBezTo>
                    <a:pt x="5259" y="1551"/>
                    <a:pt x="5289" y="1429"/>
                    <a:pt x="5046" y="1308"/>
                  </a:cubicBezTo>
                  <a:cubicBezTo>
                    <a:pt x="4407" y="912"/>
                    <a:pt x="3708" y="517"/>
                    <a:pt x="3040" y="122"/>
                  </a:cubicBezTo>
                  <a:cubicBezTo>
                    <a:pt x="2827" y="1"/>
                    <a:pt x="2614" y="1"/>
                    <a:pt x="2371" y="122"/>
                  </a:cubicBezTo>
                  <a:cubicBezTo>
                    <a:pt x="2006" y="335"/>
                    <a:pt x="1641" y="548"/>
                    <a:pt x="1307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1383014" y="3899563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73" y="943"/>
                    <a:pt x="609" y="1126"/>
                    <a:pt x="274" y="1338"/>
                  </a:cubicBezTo>
                  <a:cubicBezTo>
                    <a:pt x="1" y="1490"/>
                    <a:pt x="1" y="1612"/>
                    <a:pt x="244" y="1734"/>
                  </a:cubicBezTo>
                  <a:cubicBezTo>
                    <a:pt x="578" y="1946"/>
                    <a:pt x="913" y="2129"/>
                    <a:pt x="1247" y="2311"/>
                  </a:cubicBezTo>
                  <a:cubicBezTo>
                    <a:pt x="1581" y="2524"/>
                    <a:pt x="1916" y="2706"/>
                    <a:pt x="2250" y="2919"/>
                  </a:cubicBezTo>
                  <a:cubicBezTo>
                    <a:pt x="2463" y="3041"/>
                    <a:pt x="2676" y="3041"/>
                    <a:pt x="2919" y="2919"/>
                  </a:cubicBezTo>
                  <a:cubicBezTo>
                    <a:pt x="3253" y="2706"/>
                    <a:pt x="3618" y="2493"/>
                    <a:pt x="3983" y="2281"/>
                  </a:cubicBezTo>
                  <a:cubicBezTo>
                    <a:pt x="4347" y="2068"/>
                    <a:pt x="4682" y="1885"/>
                    <a:pt x="5046" y="1673"/>
                  </a:cubicBezTo>
                  <a:cubicBezTo>
                    <a:pt x="5259" y="1551"/>
                    <a:pt x="5259" y="1399"/>
                    <a:pt x="5077" y="1308"/>
                  </a:cubicBezTo>
                  <a:cubicBezTo>
                    <a:pt x="4378" y="913"/>
                    <a:pt x="3709" y="518"/>
                    <a:pt x="3040" y="123"/>
                  </a:cubicBezTo>
                  <a:cubicBezTo>
                    <a:pt x="2828" y="1"/>
                    <a:pt x="2584" y="1"/>
                    <a:pt x="2341" y="123"/>
                  </a:cubicBezTo>
                  <a:cubicBezTo>
                    <a:pt x="200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1547360" y="3927134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82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912" y="2128"/>
                    <a:pt x="1581" y="2523"/>
                    <a:pt x="2250" y="2919"/>
                  </a:cubicBezTo>
                  <a:cubicBezTo>
                    <a:pt x="2463" y="3040"/>
                    <a:pt x="2675" y="3040"/>
                    <a:pt x="2918" y="2888"/>
                  </a:cubicBezTo>
                  <a:cubicBezTo>
                    <a:pt x="3283" y="2706"/>
                    <a:pt x="3618" y="2493"/>
                    <a:pt x="3982" y="2280"/>
                  </a:cubicBezTo>
                  <a:cubicBezTo>
                    <a:pt x="4347" y="2098"/>
                    <a:pt x="4681" y="1885"/>
                    <a:pt x="5046" y="1672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3"/>
                    <a:pt x="4043" y="700"/>
                  </a:cubicBezTo>
                  <a:cubicBezTo>
                    <a:pt x="3709" y="517"/>
                    <a:pt x="3374" y="305"/>
                    <a:pt x="3040" y="122"/>
                  </a:cubicBezTo>
                  <a:cubicBezTo>
                    <a:pt x="2797" y="1"/>
                    <a:pt x="2615" y="1"/>
                    <a:pt x="2371" y="122"/>
                  </a:cubicBezTo>
                  <a:cubicBezTo>
                    <a:pt x="1885" y="426"/>
                    <a:pt x="1368" y="70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1066612" y="3958767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42" y="974"/>
                    <a:pt x="608" y="1156"/>
                    <a:pt x="243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395" y="1885"/>
                    <a:pt x="578" y="1977"/>
                    <a:pt x="730" y="2068"/>
                  </a:cubicBezTo>
                  <a:cubicBezTo>
                    <a:pt x="912" y="2159"/>
                    <a:pt x="1064" y="2281"/>
                    <a:pt x="1246" y="2372"/>
                  </a:cubicBezTo>
                  <a:cubicBezTo>
                    <a:pt x="1550" y="2554"/>
                    <a:pt x="1885" y="2737"/>
                    <a:pt x="218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617" y="2524"/>
                    <a:pt x="4316" y="2129"/>
                    <a:pt x="5015" y="1703"/>
                  </a:cubicBezTo>
                  <a:cubicBezTo>
                    <a:pt x="5289" y="1551"/>
                    <a:pt x="5319" y="1430"/>
                    <a:pt x="5015" y="1278"/>
                  </a:cubicBezTo>
                  <a:cubicBezTo>
                    <a:pt x="4377" y="882"/>
                    <a:pt x="3739" y="518"/>
                    <a:pt x="3070" y="122"/>
                  </a:cubicBezTo>
                  <a:cubicBezTo>
                    <a:pt x="2827" y="1"/>
                    <a:pt x="2614" y="1"/>
                    <a:pt x="2371" y="153"/>
                  </a:cubicBezTo>
                  <a:cubicBezTo>
                    <a:pt x="2006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1271760" y="3963871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973" y="943"/>
                  </a:moveTo>
                  <a:cubicBezTo>
                    <a:pt x="730" y="1065"/>
                    <a:pt x="517" y="1217"/>
                    <a:pt x="274" y="1338"/>
                  </a:cubicBezTo>
                  <a:cubicBezTo>
                    <a:pt x="1" y="1490"/>
                    <a:pt x="1" y="1612"/>
                    <a:pt x="244" y="1764"/>
                  </a:cubicBezTo>
                  <a:cubicBezTo>
                    <a:pt x="578" y="1946"/>
                    <a:pt x="913" y="2159"/>
                    <a:pt x="1216" y="2341"/>
                  </a:cubicBezTo>
                  <a:cubicBezTo>
                    <a:pt x="1551" y="2524"/>
                    <a:pt x="1885" y="2706"/>
                    <a:pt x="2220" y="2919"/>
                  </a:cubicBezTo>
                  <a:cubicBezTo>
                    <a:pt x="2463" y="3040"/>
                    <a:pt x="2675" y="3040"/>
                    <a:pt x="2919" y="2919"/>
                  </a:cubicBezTo>
                  <a:lnTo>
                    <a:pt x="3983" y="2311"/>
                  </a:lnTo>
                  <a:cubicBezTo>
                    <a:pt x="4317" y="2098"/>
                    <a:pt x="4682" y="1885"/>
                    <a:pt x="5016" y="1703"/>
                  </a:cubicBezTo>
                  <a:cubicBezTo>
                    <a:pt x="5259" y="1551"/>
                    <a:pt x="5259" y="1429"/>
                    <a:pt x="5016" y="1278"/>
                  </a:cubicBezTo>
                  <a:cubicBezTo>
                    <a:pt x="4378" y="913"/>
                    <a:pt x="3709" y="518"/>
                    <a:pt x="3040" y="153"/>
                  </a:cubicBezTo>
                  <a:cubicBezTo>
                    <a:pt x="2797" y="1"/>
                    <a:pt x="2615" y="1"/>
                    <a:pt x="2341" y="153"/>
                  </a:cubicBezTo>
                  <a:cubicBezTo>
                    <a:pt x="1885" y="396"/>
                    <a:pt x="1429" y="670"/>
                    <a:pt x="973" y="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1436106" y="3991442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851" y="1004"/>
                  </a:moveTo>
                  <a:cubicBezTo>
                    <a:pt x="669" y="1125"/>
                    <a:pt x="456" y="1247"/>
                    <a:pt x="244" y="1368"/>
                  </a:cubicBezTo>
                  <a:cubicBezTo>
                    <a:pt x="0" y="1490"/>
                    <a:pt x="0" y="1612"/>
                    <a:pt x="213" y="1764"/>
                  </a:cubicBezTo>
                  <a:cubicBezTo>
                    <a:pt x="882" y="2128"/>
                    <a:pt x="1551" y="2523"/>
                    <a:pt x="2250" y="2919"/>
                  </a:cubicBezTo>
                  <a:cubicBezTo>
                    <a:pt x="2462" y="3040"/>
                    <a:pt x="2675" y="3040"/>
                    <a:pt x="291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77" y="912"/>
                    <a:pt x="4043" y="730"/>
                  </a:cubicBezTo>
                  <a:cubicBezTo>
                    <a:pt x="3709" y="517"/>
                    <a:pt x="3374" y="335"/>
                    <a:pt x="304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855" y="426"/>
                    <a:pt x="1368" y="730"/>
                    <a:pt x="851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1620836" y="3988386"/>
              <a:ext cx="210312" cy="122500"/>
            </a:xfrm>
            <a:custGeom>
              <a:avLst/>
              <a:gdLst/>
              <a:ahLst/>
              <a:cxnLst/>
              <a:rect l="l" t="t" r="r" b="b"/>
              <a:pathLst>
                <a:path w="6263" h="3648" extrusionOk="0">
                  <a:moveTo>
                    <a:pt x="1764" y="1064"/>
                  </a:moveTo>
                  <a:cubicBezTo>
                    <a:pt x="1247" y="1338"/>
                    <a:pt x="730" y="1642"/>
                    <a:pt x="214" y="1946"/>
                  </a:cubicBezTo>
                  <a:cubicBezTo>
                    <a:pt x="1" y="2098"/>
                    <a:pt x="1" y="2219"/>
                    <a:pt x="183" y="2341"/>
                  </a:cubicBezTo>
                  <a:cubicBezTo>
                    <a:pt x="882" y="2736"/>
                    <a:pt x="1551" y="3131"/>
                    <a:pt x="2220" y="3526"/>
                  </a:cubicBezTo>
                  <a:cubicBezTo>
                    <a:pt x="2433" y="3648"/>
                    <a:pt x="2645" y="3617"/>
                    <a:pt x="2889" y="3496"/>
                  </a:cubicBezTo>
                  <a:cubicBezTo>
                    <a:pt x="3071" y="3405"/>
                    <a:pt x="3223" y="3283"/>
                    <a:pt x="3405" y="3192"/>
                  </a:cubicBezTo>
                  <a:cubicBezTo>
                    <a:pt x="3740" y="3010"/>
                    <a:pt x="4104" y="2797"/>
                    <a:pt x="4439" y="2584"/>
                  </a:cubicBezTo>
                  <a:cubicBezTo>
                    <a:pt x="4955" y="2310"/>
                    <a:pt x="5472" y="2006"/>
                    <a:pt x="5959" y="1733"/>
                  </a:cubicBezTo>
                  <a:cubicBezTo>
                    <a:pt x="6232" y="1551"/>
                    <a:pt x="6263" y="1459"/>
                    <a:pt x="5989" y="1307"/>
                  </a:cubicBezTo>
                  <a:cubicBezTo>
                    <a:pt x="5320" y="912"/>
                    <a:pt x="4682" y="517"/>
                    <a:pt x="4013" y="152"/>
                  </a:cubicBezTo>
                  <a:cubicBezTo>
                    <a:pt x="3770" y="0"/>
                    <a:pt x="3557" y="0"/>
                    <a:pt x="3345" y="152"/>
                  </a:cubicBezTo>
                  <a:cubicBezTo>
                    <a:pt x="2828" y="456"/>
                    <a:pt x="2311" y="760"/>
                    <a:pt x="1764" y="10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1323810" y="4056757"/>
              <a:ext cx="176631" cy="102117"/>
            </a:xfrm>
            <a:custGeom>
              <a:avLst/>
              <a:gdLst/>
              <a:ahLst/>
              <a:cxnLst/>
              <a:rect l="l" t="t" r="r" b="b"/>
              <a:pathLst>
                <a:path w="5260" h="3041" extrusionOk="0">
                  <a:moveTo>
                    <a:pt x="1308" y="730"/>
                  </a:moveTo>
                  <a:cubicBezTo>
                    <a:pt x="943" y="943"/>
                    <a:pt x="578" y="1156"/>
                    <a:pt x="244" y="1369"/>
                  </a:cubicBezTo>
                  <a:cubicBezTo>
                    <a:pt x="1" y="1490"/>
                    <a:pt x="1" y="1612"/>
                    <a:pt x="214" y="1733"/>
                  </a:cubicBezTo>
                  <a:cubicBezTo>
                    <a:pt x="548" y="1916"/>
                    <a:pt x="882" y="2129"/>
                    <a:pt x="1247" y="2311"/>
                  </a:cubicBezTo>
                  <a:cubicBezTo>
                    <a:pt x="1581" y="2524"/>
                    <a:pt x="1916" y="2706"/>
                    <a:pt x="2250" y="2888"/>
                  </a:cubicBezTo>
                  <a:cubicBezTo>
                    <a:pt x="2463" y="3040"/>
                    <a:pt x="2676" y="3010"/>
                    <a:pt x="2919" y="2888"/>
                  </a:cubicBezTo>
                  <a:cubicBezTo>
                    <a:pt x="3284" y="2676"/>
                    <a:pt x="3618" y="2493"/>
                    <a:pt x="3983" y="2281"/>
                  </a:cubicBezTo>
                  <a:cubicBezTo>
                    <a:pt x="4317" y="2068"/>
                    <a:pt x="4682" y="1885"/>
                    <a:pt x="5016" y="1673"/>
                  </a:cubicBezTo>
                  <a:cubicBezTo>
                    <a:pt x="5259" y="1551"/>
                    <a:pt x="5259" y="1399"/>
                    <a:pt x="5047" y="1277"/>
                  </a:cubicBezTo>
                  <a:cubicBezTo>
                    <a:pt x="4378" y="882"/>
                    <a:pt x="3709" y="487"/>
                    <a:pt x="3010" y="92"/>
                  </a:cubicBezTo>
                  <a:cubicBezTo>
                    <a:pt x="2828" y="1"/>
                    <a:pt x="2584" y="1"/>
                    <a:pt x="2372" y="122"/>
                  </a:cubicBezTo>
                  <a:cubicBezTo>
                    <a:pt x="2037" y="335"/>
                    <a:pt x="1673" y="518"/>
                    <a:pt x="130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1507566" y="4072070"/>
              <a:ext cx="178646" cy="103124"/>
            </a:xfrm>
            <a:custGeom>
              <a:avLst/>
              <a:gdLst/>
              <a:ahLst/>
              <a:cxnLst/>
              <a:rect l="l" t="t" r="r" b="b"/>
              <a:pathLst>
                <a:path w="5320" h="3071" extrusionOk="0">
                  <a:moveTo>
                    <a:pt x="1307" y="761"/>
                  </a:moveTo>
                  <a:cubicBezTo>
                    <a:pt x="973" y="973"/>
                    <a:pt x="608" y="1186"/>
                    <a:pt x="274" y="1369"/>
                  </a:cubicBezTo>
                  <a:cubicBezTo>
                    <a:pt x="0" y="1521"/>
                    <a:pt x="0" y="1642"/>
                    <a:pt x="243" y="1794"/>
                  </a:cubicBezTo>
                  <a:cubicBezTo>
                    <a:pt x="912" y="2159"/>
                    <a:pt x="1550" y="2554"/>
                    <a:pt x="2219" y="294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48" y="2524"/>
                    <a:pt x="4347" y="2129"/>
                    <a:pt x="5046" y="1703"/>
                  </a:cubicBezTo>
                  <a:cubicBezTo>
                    <a:pt x="5289" y="1551"/>
                    <a:pt x="5319" y="1429"/>
                    <a:pt x="5076" y="1308"/>
                  </a:cubicBezTo>
                  <a:cubicBezTo>
                    <a:pt x="4407" y="913"/>
                    <a:pt x="3739" y="518"/>
                    <a:pt x="3100" y="153"/>
                  </a:cubicBezTo>
                  <a:cubicBezTo>
                    <a:pt x="2857" y="1"/>
                    <a:pt x="2645" y="1"/>
                    <a:pt x="2401" y="153"/>
                  </a:cubicBezTo>
                  <a:cubicBezTo>
                    <a:pt x="2037" y="366"/>
                    <a:pt x="167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2580316" y="3452496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1338" y="761"/>
                  </a:moveTo>
                  <a:lnTo>
                    <a:pt x="244" y="1399"/>
                  </a:lnTo>
                  <a:cubicBezTo>
                    <a:pt x="31" y="1520"/>
                    <a:pt x="1" y="1642"/>
                    <a:pt x="214" y="1764"/>
                  </a:cubicBezTo>
                  <a:cubicBezTo>
                    <a:pt x="882" y="2159"/>
                    <a:pt x="1582" y="2554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041" y="2888"/>
                    <a:pt x="3162" y="2797"/>
                    <a:pt x="3284" y="2736"/>
                  </a:cubicBezTo>
                  <a:cubicBezTo>
                    <a:pt x="3527" y="2584"/>
                    <a:pt x="3770" y="2463"/>
                    <a:pt x="4013" y="2311"/>
                  </a:cubicBezTo>
                  <a:cubicBezTo>
                    <a:pt x="4348" y="2098"/>
                    <a:pt x="4712" y="1916"/>
                    <a:pt x="5047" y="1703"/>
                  </a:cubicBezTo>
                  <a:cubicBezTo>
                    <a:pt x="5290" y="1551"/>
                    <a:pt x="5320" y="1429"/>
                    <a:pt x="5077" y="1308"/>
                  </a:cubicBezTo>
                  <a:cubicBezTo>
                    <a:pt x="4408" y="913"/>
                    <a:pt x="3740" y="517"/>
                    <a:pt x="3071" y="122"/>
                  </a:cubicBezTo>
                  <a:cubicBezTo>
                    <a:pt x="2858" y="1"/>
                    <a:pt x="2645" y="1"/>
                    <a:pt x="2402" y="153"/>
                  </a:cubicBezTo>
                  <a:cubicBezTo>
                    <a:pt x="2037" y="365"/>
                    <a:pt x="1673" y="578"/>
                    <a:pt x="1338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2467047" y="3517845"/>
              <a:ext cx="178646" cy="104132"/>
            </a:xfrm>
            <a:custGeom>
              <a:avLst/>
              <a:gdLst/>
              <a:ahLst/>
              <a:cxnLst/>
              <a:rect l="l" t="t" r="r" b="b"/>
              <a:pathLst>
                <a:path w="5320" h="3101" extrusionOk="0">
                  <a:moveTo>
                    <a:pt x="304" y="1368"/>
                  </a:moveTo>
                  <a:cubicBezTo>
                    <a:pt x="0" y="1550"/>
                    <a:pt x="0" y="1641"/>
                    <a:pt x="274" y="1824"/>
                  </a:cubicBezTo>
                  <a:cubicBezTo>
                    <a:pt x="942" y="2188"/>
                    <a:pt x="1581" y="2553"/>
                    <a:pt x="2219" y="2918"/>
                  </a:cubicBezTo>
                  <a:cubicBezTo>
                    <a:pt x="2492" y="3100"/>
                    <a:pt x="2675" y="3070"/>
                    <a:pt x="2979" y="2918"/>
                  </a:cubicBezTo>
                  <a:cubicBezTo>
                    <a:pt x="3313" y="2705"/>
                    <a:pt x="3648" y="2523"/>
                    <a:pt x="4012" y="2310"/>
                  </a:cubicBezTo>
                  <a:cubicBezTo>
                    <a:pt x="4347" y="2128"/>
                    <a:pt x="4711" y="1915"/>
                    <a:pt x="5076" y="1702"/>
                  </a:cubicBezTo>
                  <a:cubicBezTo>
                    <a:pt x="5319" y="1550"/>
                    <a:pt x="5319" y="1429"/>
                    <a:pt x="5107" y="1307"/>
                  </a:cubicBezTo>
                  <a:cubicBezTo>
                    <a:pt x="4438" y="912"/>
                    <a:pt x="3769" y="547"/>
                    <a:pt x="3131" y="152"/>
                  </a:cubicBezTo>
                  <a:cubicBezTo>
                    <a:pt x="2857" y="0"/>
                    <a:pt x="2675" y="0"/>
                    <a:pt x="2371" y="182"/>
                  </a:cubicBezTo>
                  <a:cubicBezTo>
                    <a:pt x="1672" y="578"/>
                    <a:pt x="1003" y="973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1941368" y="3577015"/>
              <a:ext cx="175590" cy="103124"/>
            </a:xfrm>
            <a:custGeom>
              <a:avLst/>
              <a:gdLst/>
              <a:ahLst/>
              <a:cxnLst/>
              <a:rect l="l" t="t" r="r" b="b"/>
              <a:pathLst>
                <a:path w="5229" h="3071" extrusionOk="0">
                  <a:moveTo>
                    <a:pt x="1520" y="609"/>
                  </a:moveTo>
                  <a:cubicBezTo>
                    <a:pt x="1094" y="882"/>
                    <a:pt x="639" y="1126"/>
                    <a:pt x="213" y="1369"/>
                  </a:cubicBezTo>
                  <a:cubicBezTo>
                    <a:pt x="0" y="1490"/>
                    <a:pt x="0" y="1612"/>
                    <a:pt x="183" y="1734"/>
                  </a:cubicBezTo>
                  <a:cubicBezTo>
                    <a:pt x="517" y="1946"/>
                    <a:pt x="882" y="2129"/>
                    <a:pt x="1216" y="2341"/>
                  </a:cubicBezTo>
                  <a:cubicBezTo>
                    <a:pt x="1550" y="2524"/>
                    <a:pt x="1885" y="2737"/>
                    <a:pt x="2219" y="2919"/>
                  </a:cubicBezTo>
                  <a:cubicBezTo>
                    <a:pt x="2462" y="3071"/>
                    <a:pt x="2645" y="3041"/>
                    <a:pt x="2888" y="2919"/>
                  </a:cubicBezTo>
                  <a:cubicBezTo>
                    <a:pt x="3253" y="2706"/>
                    <a:pt x="3617" y="2524"/>
                    <a:pt x="3952" y="2311"/>
                  </a:cubicBezTo>
                  <a:cubicBezTo>
                    <a:pt x="4316" y="2098"/>
                    <a:pt x="4651" y="1885"/>
                    <a:pt x="5016" y="1703"/>
                  </a:cubicBezTo>
                  <a:cubicBezTo>
                    <a:pt x="5228" y="1551"/>
                    <a:pt x="5228" y="1430"/>
                    <a:pt x="5016" y="1308"/>
                  </a:cubicBezTo>
                  <a:cubicBezTo>
                    <a:pt x="4347" y="913"/>
                    <a:pt x="3678" y="518"/>
                    <a:pt x="3009" y="123"/>
                  </a:cubicBezTo>
                  <a:cubicBezTo>
                    <a:pt x="2797" y="1"/>
                    <a:pt x="2584" y="1"/>
                    <a:pt x="2371" y="123"/>
                  </a:cubicBezTo>
                  <a:cubicBezTo>
                    <a:pt x="2067" y="305"/>
                    <a:pt x="1794" y="457"/>
                    <a:pt x="1520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1882164" y="3734209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1459" y="639"/>
                  </a:moveTo>
                  <a:cubicBezTo>
                    <a:pt x="1034" y="882"/>
                    <a:pt x="639" y="1126"/>
                    <a:pt x="213" y="1369"/>
                  </a:cubicBezTo>
                  <a:cubicBezTo>
                    <a:pt x="31" y="1490"/>
                    <a:pt x="0" y="1612"/>
                    <a:pt x="183" y="1733"/>
                  </a:cubicBezTo>
                  <a:cubicBezTo>
                    <a:pt x="882" y="2129"/>
                    <a:pt x="1550" y="2524"/>
                    <a:pt x="2250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281"/>
                  </a:cubicBezTo>
                  <a:lnTo>
                    <a:pt x="5016" y="1673"/>
                  </a:lnTo>
                  <a:cubicBezTo>
                    <a:pt x="5259" y="1551"/>
                    <a:pt x="5259" y="1429"/>
                    <a:pt x="5046" y="1308"/>
                  </a:cubicBezTo>
                  <a:cubicBezTo>
                    <a:pt x="4712" y="1095"/>
                    <a:pt x="4347" y="913"/>
                    <a:pt x="4013" y="700"/>
                  </a:cubicBezTo>
                  <a:cubicBezTo>
                    <a:pt x="3678" y="518"/>
                    <a:pt x="3344" y="305"/>
                    <a:pt x="3009" y="122"/>
                  </a:cubicBezTo>
                  <a:cubicBezTo>
                    <a:pt x="2797" y="1"/>
                    <a:pt x="2584" y="1"/>
                    <a:pt x="2371" y="122"/>
                  </a:cubicBezTo>
                  <a:cubicBezTo>
                    <a:pt x="2067" y="305"/>
                    <a:pt x="1763" y="487"/>
                    <a:pt x="1459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2052622" y="3512741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459" y="638"/>
                  </a:moveTo>
                  <a:cubicBezTo>
                    <a:pt x="1064" y="882"/>
                    <a:pt x="639" y="1125"/>
                    <a:pt x="213" y="1368"/>
                  </a:cubicBezTo>
                  <a:cubicBezTo>
                    <a:pt x="0" y="1520"/>
                    <a:pt x="0" y="1611"/>
                    <a:pt x="213" y="1763"/>
                  </a:cubicBezTo>
                  <a:cubicBezTo>
                    <a:pt x="548" y="1945"/>
                    <a:pt x="882" y="2128"/>
                    <a:pt x="1216" y="2340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2" y="3040"/>
                    <a:pt x="2675" y="3040"/>
                    <a:pt x="2918" y="2918"/>
                  </a:cubicBezTo>
                  <a:lnTo>
                    <a:pt x="3952" y="2310"/>
                  </a:ln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377" y="912"/>
                    <a:pt x="3678" y="517"/>
                    <a:pt x="3010" y="122"/>
                  </a:cubicBezTo>
                  <a:cubicBezTo>
                    <a:pt x="2797" y="0"/>
                    <a:pt x="2584" y="0"/>
                    <a:pt x="2341" y="122"/>
                  </a:cubicBezTo>
                  <a:cubicBezTo>
                    <a:pt x="2067" y="304"/>
                    <a:pt x="1763" y="486"/>
                    <a:pt x="1459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2216968" y="3540277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56"/>
                    <a:pt x="274" y="1369"/>
                  </a:cubicBezTo>
                  <a:cubicBezTo>
                    <a:pt x="0" y="1520"/>
                    <a:pt x="0" y="1642"/>
                    <a:pt x="243" y="1794"/>
                  </a:cubicBezTo>
                  <a:cubicBezTo>
                    <a:pt x="578" y="1976"/>
                    <a:pt x="882" y="2159"/>
                    <a:pt x="1216" y="2341"/>
                  </a:cubicBezTo>
                  <a:cubicBezTo>
                    <a:pt x="1550" y="255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283" y="2706"/>
                    <a:pt x="3617" y="2524"/>
                    <a:pt x="3952" y="2311"/>
                  </a:cubicBezTo>
                  <a:cubicBezTo>
                    <a:pt x="4286" y="2128"/>
                    <a:pt x="4651" y="1916"/>
                    <a:pt x="4985" y="1733"/>
                  </a:cubicBezTo>
                  <a:cubicBezTo>
                    <a:pt x="5259" y="1581"/>
                    <a:pt x="5259" y="1460"/>
                    <a:pt x="5015" y="1308"/>
                  </a:cubicBezTo>
                  <a:cubicBezTo>
                    <a:pt x="4347" y="913"/>
                    <a:pt x="3708" y="548"/>
                    <a:pt x="3040" y="153"/>
                  </a:cubicBezTo>
                  <a:cubicBezTo>
                    <a:pt x="2796" y="1"/>
                    <a:pt x="2584" y="31"/>
                    <a:pt x="2310" y="183"/>
                  </a:cubicBezTo>
                  <a:cubicBezTo>
                    <a:pt x="1976" y="365"/>
                    <a:pt x="1641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2322077" y="3583161"/>
              <a:ext cx="211319" cy="122500"/>
            </a:xfrm>
            <a:custGeom>
              <a:avLst/>
              <a:gdLst/>
              <a:ahLst/>
              <a:cxnLst/>
              <a:rect l="l" t="t" r="r" b="b"/>
              <a:pathLst>
                <a:path w="6293" h="3648" extrusionOk="0">
                  <a:moveTo>
                    <a:pt x="274" y="1915"/>
                  </a:moveTo>
                  <a:cubicBezTo>
                    <a:pt x="1" y="2098"/>
                    <a:pt x="1" y="2219"/>
                    <a:pt x="274" y="2371"/>
                  </a:cubicBezTo>
                  <a:cubicBezTo>
                    <a:pt x="761" y="2645"/>
                    <a:pt x="1277" y="2949"/>
                    <a:pt x="1764" y="3253"/>
                  </a:cubicBezTo>
                  <a:cubicBezTo>
                    <a:pt x="1946" y="3344"/>
                    <a:pt x="2129" y="3435"/>
                    <a:pt x="2311" y="3557"/>
                  </a:cubicBezTo>
                  <a:cubicBezTo>
                    <a:pt x="2463" y="3648"/>
                    <a:pt x="2706" y="3617"/>
                    <a:pt x="2888" y="3496"/>
                  </a:cubicBezTo>
                  <a:cubicBezTo>
                    <a:pt x="2980" y="3465"/>
                    <a:pt x="3071" y="3405"/>
                    <a:pt x="3162" y="3344"/>
                  </a:cubicBezTo>
                  <a:cubicBezTo>
                    <a:pt x="3344" y="3253"/>
                    <a:pt x="3527" y="3131"/>
                    <a:pt x="3709" y="3040"/>
                  </a:cubicBezTo>
                  <a:cubicBezTo>
                    <a:pt x="4439" y="2614"/>
                    <a:pt x="5168" y="2189"/>
                    <a:pt x="5898" y="1763"/>
                  </a:cubicBezTo>
                  <a:cubicBezTo>
                    <a:pt x="6293" y="1551"/>
                    <a:pt x="6293" y="1459"/>
                    <a:pt x="5928" y="1247"/>
                  </a:cubicBezTo>
                  <a:lnTo>
                    <a:pt x="4043" y="152"/>
                  </a:lnTo>
                  <a:cubicBezTo>
                    <a:pt x="3800" y="0"/>
                    <a:pt x="3588" y="0"/>
                    <a:pt x="3344" y="152"/>
                  </a:cubicBezTo>
                  <a:cubicBezTo>
                    <a:pt x="2828" y="456"/>
                    <a:pt x="2311" y="760"/>
                    <a:pt x="1794" y="1064"/>
                  </a:cubicBezTo>
                  <a:cubicBezTo>
                    <a:pt x="1277" y="1338"/>
                    <a:pt x="791" y="1642"/>
                    <a:pt x="274" y="19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2105680" y="3605626"/>
              <a:ext cx="175623" cy="102083"/>
            </a:xfrm>
            <a:custGeom>
              <a:avLst/>
              <a:gdLst/>
              <a:ahLst/>
              <a:cxnLst/>
              <a:rect l="l" t="t" r="r" b="b"/>
              <a:pathLst>
                <a:path w="5230" h="3040" extrusionOk="0">
                  <a:moveTo>
                    <a:pt x="1278" y="730"/>
                  </a:moveTo>
                  <a:cubicBezTo>
                    <a:pt x="913" y="942"/>
                    <a:pt x="548" y="1155"/>
                    <a:pt x="214" y="1368"/>
                  </a:cubicBezTo>
                  <a:cubicBezTo>
                    <a:pt x="1" y="1489"/>
                    <a:pt x="1" y="1611"/>
                    <a:pt x="183" y="1733"/>
                  </a:cubicBezTo>
                  <a:cubicBezTo>
                    <a:pt x="518" y="1915"/>
                    <a:pt x="882" y="2128"/>
                    <a:pt x="1217" y="2310"/>
                  </a:cubicBezTo>
                  <a:cubicBezTo>
                    <a:pt x="1551" y="2523"/>
                    <a:pt x="1885" y="2705"/>
                    <a:pt x="2220" y="2918"/>
                  </a:cubicBezTo>
                  <a:cubicBezTo>
                    <a:pt x="2433" y="3040"/>
                    <a:pt x="2645" y="3040"/>
                    <a:pt x="2889" y="2918"/>
                  </a:cubicBezTo>
                  <a:cubicBezTo>
                    <a:pt x="3253" y="2705"/>
                    <a:pt x="3588" y="2492"/>
                    <a:pt x="3952" y="2280"/>
                  </a:cubicBezTo>
                  <a:cubicBezTo>
                    <a:pt x="4317" y="2067"/>
                    <a:pt x="4682" y="1885"/>
                    <a:pt x="5016" y="1672"/>
                  </a:cubicBezTo>
                  <a:cubicBezTo>
                    <a:pt x="5229" y="1550"/>
                    <a:pt x="5229" y="1429"/>
                    <a:pt x="5047" y="1307"/>
                  </a:cubicBezTo>
                  <a:cubicBezTo>
                    <a:pt x="4348" y="912"/>
                    <a:pt x="3679" y="517"/>
                    <a:pt x="2980" y="122"/>
                  </a:cubicBezTo>
                  <a:cubicBezTo>
                    <a:pt x="2797" y="0"/>
                    <a:pt x="2585" y="0"/>
                    <a:pt x="2341" y="122"/>
                  </a:cubicBezTo>
                  <a:cubicBezTo>
                    <a:pt x="2007" y="334"/>
                    <a:pt x="1642" y="547"/>
                    <a:pt x="1278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1994426" y="3669901"/>
              <a:ext cx="175590" cy="102117"/>
            </a:xfrm>
            <a:custGeom>
              <a:avLst/>
              <a:gdLst/>
              <a:ahLst/>
              <a:cxnLst/>
              <a:rect l="l" t="t" r="r" b="b"/>
              <a:pathLst>
                <a:path w="5229" h="3041" extrusionOk="0">
                  <a:moveTo>
                    <a:pt x="1460" y="639"/>
                  </a:moveTo>
                  <a:lnTo>
                    <a:pt x="183" y="1369"/>
                  </a:lnTo>
                  <a:cubicBezTo>
                    <a:pt x="1" y="1490"/>
                    <a:pt x="1" y="1612"/>
                    <a:pt x="183" y="1734"/>
                  </a:cubicBezTo>
                  <a:cubicBezTo>
                    <a:pt x="852" y="2129"/>
                    <a:pt x="1551" y="2524"/>
                    <a:pt x="2220" y="2919"/>
                  </a:cubicBezTo>
                  <a:cubicBezTo>
                    <a:pt x="2432" y="3041"/>
                    <a:pt x="2645" y="3041"/>
                    <a:pt x="2888" y="2889"/>
                  </a:cubicBezTo>
                  <a:cubicBezTo>
                    <a:pt x="3253" y="2706"/>
                    <a:pt x="3588" y="2493"/>
                    <a:pt x="3952" y="2281"/>
                  </a:cubicBezTo>
                  <a:cubicBezTo>
                    <a:pt x="4317" y="2098"/>
                    <a:pt x="4651" y="1885"/>
                    <a:pt x="5016" y="1673"/>
                  </a:cubicBezTo>
                  <a:cubicBezTo>
                    <a:pt x="5229" y="1551"/>
                    <a:pt x="5229" y="1430"/>
                    <a:pt x="5016" y="1308"/>
                  </a:cubicBezTo>
                  <a:cubicBezTo>
                    <a:pt x="4682" y="1095"/>
                    <a:pt x="4347" y="913"/>
                    <a:pt x="4013" y="700"/>
                  </a:cubicBezTo>
                  <a:cubicBezTo>
                    <a:pt x="3679" y="518"/>
                    <a:pt x="3344" y="305"/>
                    <a:pt x="3010" y="123"/>
                  </a:cubicBezTo>
                  <a:cubicBezTo>
                    <a:pt x="2767" y="1"/>
                    <a:pt x="2584" y="1"/>
                    <a:pt x="2341" y="123"/>
                  </a:cubicBezTo>
                  <a:cubicBezTo>
                    <a:pt x="2037" y="305"/>
                    <a:pt x="1733" y="487"/>
                    <a:pt x="146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770910" y="3798517"/>
              <a:ext cx="176597" cy="102117"/>
            </a:xfrm>
            <a:custGeom>
              <a:avLst/>
              <a:gdLst/>
              <a:ahLst/>
              <a:cxnLst/>
              <a:rect l="l" t="t" r="r" b="b"/>
              <a:pathLst>
                <a:path w="5259" h="3041" extrusionOk="0">
                  <a:moveTo>
                    <a:pt x="760" y="1065"/>
                  </a:moveTo>
                  <a:cubicBezTo>
                    <a:pt x="578" y="1156"/>
                    <a:pt x="395" y="1247"/>
                    <a:pt x="243" y="1369"/>
                  </a:cubicBezTo>
                  <a:cubicBezTo>
                    <a:pt x="0" y="1490"/>
                    <a:pt x="0" y="1612"/>
                    <a:pt x="213" y="1733"/>
                  </a:cubicBezTo>
                  <a:cubicBezTo>
                    <a:pt x="882" y="2128"/>
                    <a:pt x="1550" y="2524"/>
                    <a:pt x="2249" y="2919"/>
                  </a:cubicBezTo>
                  <a:cubicBezTo>
                    <a:pt x="2462" y="3040"/>
                    <a:pt x="2675" y="3040"/>
                    <a:pt x="2888" y="2919"/>
                  </a:cubicBezTo>
                  <a:cubicBezTo>
                    <a:pt x="3253" y="2706"/>
                    <a:pt x="3617" y="2493"/>
                    <a:pt x="3952" y="2311"/>
                  </a:cubicBezTo>
                  <a:cubicBezTo>
                    <a:pt x="4316" y="2098"/>
                    <a:pt x="4681" y="1885"/>
                    <a:pt x="5015" y="1673"/>
                  </a:cubicBezTo>
                  <a:cubicBezTo>
                    <a:pt x="5228" y="1551"/>
                    <a:pt x="5259" y="1429"/>
                    <a:pt x="5046" y="1308"/>
                  </a:cubicBezTo>
                  <a:cubicBezTo>
                    <a:pt x="4377" y="913"/>
                    <a:pt x="3708" y="518"/>
                    <a:pt x="3009" y="122"/>
                  </a:cubicBezTo>
                  <a:cubicBezTo>
                    <a:pt x="2797" y="1"/>
                    <a:pt x="2584" y="1"/>
                    <a:pt x="2341" y="153"/>
                  </a:cubicBezTo>
                  <a:cubicBezTo>
                    <a:pt x="2158" y="244"/>
                    <a:pt x="1976" y="335"/>
                    <a:pt x="1824" y="457"/>
                  </a:cubicBezTo>
                  <a:cubicBezTo>
                    <a:pt x="1642" y="548"/>
                    <a:pt x="1459" y="670"/>
                    <a:pt x="1277" y="761"/>
                  </a:cubicBezTo>
                  <a:cubicBezTo>
                    <a:pt x="1094" y="852"/>
                    <a:pt x="912" y="943"/>
                    <a:pt x="760" y="10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764764" y="3666845"/>
              <a:ext cx="622674" cy="360347"/>
            </a:xfrm>
            <a:custGeom>
              <a:avLst/>
              <a:gdLst/>
              <a:ahLst/>
              <a:cxnLst/>
              <a:rect l="l" t="t" r="r" b="b"/>
              <a:pathLst>
                <a:path w="18543" h="10731" extrusionOk="0">
                  <a:moveTo>
                    <a:pt x="274" y="9028"/>
                  </a:moveTo>
                  <a:cubicBezTo>
                    <a:pt x="1" y="9180"/>
                    <a:pt x="1" y="9271"/>
                    <a:pt x="244" y="9423"/>
                  </a:cubicBezTo>
                  <a:cubicBezTo>
                    <a:pt x="913" y="9819"/>
                    <a:pt x="1551" y="10183"/>
                    <a:pt x="2220" y="10578"/>
                  </a:cubicBezTo>
                  <a:cubicBezTo>
                    <a:pt x="2493" y="10730"/>
                    <a:pt x="2676" y="10730"/>
                    <a:pt x="2980" y="10548"/>
                  </a:cubicBezTo>
                  <a:cubicBezTo>
                    <a:pt x="5502" y="9089"/>
                    <a:pt x="8056" y="7600"/>
                    <a:pt x="10609" y="6141"/>
                  </a:cubicBezTo>
                  <a:cubicBezTo>
                    <a:pt x="13162" y="4682"/>
                    <a:pt x="15685" y="3192"/>
                    <a:pt x="18238" y="1733"/>
                  </a:cubicBezTo>
                  <a:cubicBezTo>
                    <a:pt x="18542" y="1551"/>
                    <a:pt x="18542" y="1460"/>
                    <a:pt x="18269" y="1277"/>
                  </a:cubicBezTo>
                  <a:cubicBezTo>
                    <a:pt x="17630" y="913"/>
                    <a:pt x="16962" y="548"/>
                    <a:pt x="16323" y="153"/>
                  </a:cubicBezTo>
                  <a:cubicBezTo>
                    <a:pt x="16050" y="1"/>
                    <a:pt x="15867" y="1"/>
                    <a:pt x="15594" y="183"/>
                  </a:cubicBezTo>
                  <a:cubicBezTo>
                    <a:pt x="10487" y="3132"/>
                    <a:pt x="5381" y="6080"/>
                    <a:pt x="274" y="90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2275131" y="3384124"/>
              <a:ext cx="176631" cy="102083"/>
            </a:xfrm>
            <a:custGeom>
              <a:avLst/>
              <a:gdLst/>
              <a:ahLst/>
              <a:cxnLst/>
              <a:rect l="l" t="t" r="r" b="b"/>
              <a:pathLst>
                <a:path w="5260" h="3040" extrusionOk="0">
                  <a:moveTo>
                    <a:pt x="1490" y="639"/>
                  </a:moveTo>
                  <a:cubicBezTo>
                    <a:pt x="1064" y="882"/>
                    <a:pt x="639" y="1125"/>
                    <a:pt x="244" y="1368"/>
                  </a:cubicBezTo>
                  <a:cubicBezTo>
                    <a:pt x="31" y="1490"/>
                    <a:pt x="1" y="1642"/>
                    <a:pt x="213" y="1763"/>
                  </a:cubicBezTo>
                  <a:cubicBezTo>
                    <a:pt x="882" y="2128"/>
                    <a:pt x="1551" y="2523"/>
                    <a:pt x="2220" y="2918"/>
                  </a:cubicBezTo>
                  <a:cubicBezTo>
                    <a:pt x="2463" y="3040"/>
                    <a:pt x="2675" y="3040"/>
                    <a:pt x="2919" y="2918"/>
                  </a:cubicBezTo>
                  <a:cubicBezTo>
                    <a:pt x="3253" y="2705"/>
                    <a:pt x="3618" y="2523"/>
                    <a:pt x="3982" y="2310"/>
                  </a:cubicBezTo>
                  <a:cubicBezTo>
                    <a:pt x="4317" y="2097"/>
                    <a:pt x="4682" y="1915"/>
                    <a:pt x="5016" y="1702"/>
                  </a:cubicBezTo>
                  <a:cubicBezTo>
                    <a:pt x="5259" y="1550"/>
                    <a:pt x="5259" y="1429"/>
                    <a:pt x="5046" y="1307"/>
                  </a:cubicBezTo>
                  <a:cubicBezTo>
                    <a:pt x="4712" y="1094"/>
                    <a:pt x="4347" y="912"/>
                    <a:pt x="4013" y="699"/>
                  </a:cubicBezTo>
                  <a:cubicBezTo>
                    <a:pt x="3679" y="517"/>
                    <a:pt x="3375" y="335"/>
                    <a:pt x="3040" y="152"/>
                  </a:cubicBezTo>
                  <a:cubicBezTo>
                    <a:pt x="2797" y="0"/>
                    <a:pt x="2584" y="0"/>
                    <a:pt x="2341" y="152"/>
                  </a:cubicBezTo>
                  <a:cubicBezTo>
                    <a:pt x="2068" y="304"/>
                    <a:pt x="1764" y="487"/>
                    <a:pt x="1490" y="6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2386385" y="3263668"/>
              <a:ext cx="273576" cy="158229"/>
            </a:xfrm>
            <a:custGeom>
              <a:avLst/>
              <a:gdLst/>
              <a:ahLst/>
              <a:cxnLst/>
              <a:rect l="l" t="t" r="r" b="b"/>
              <a:pathLst>
                <a:path w="8147" h="4712" extrusionOk="0">
                  <a:moveTo>
                    <a:pt x="5138" y="213"/>
                  </a:moveTo>
                  <a:cubicBezTo>
                    <a:pt x="5138" y="213"/>
                    <a:pt x="5138" y="213"/>
                    <a:pt x="5138" y="213"/>
                  </a:cubicBezTo>
                  <a:lnTo>
                    <a:pt x="2736" y="1611"/>
                  </a:lnTo>
                  <a:lnTo>
                    <a:pt x="305" y="3010"/>
                  </a:lnTo>
                  <a:cubicBezTo>
                    <a:pt x="1" y="3192"/>
                    <a:pt x="1" y="3283"/>
                    <a:pt x="305" y="3435"/>
                  </a:cubicBezTo>
                  <a:cubicBezTo>
                    <a:pt x="943" y="3830"/>
                    <a:pt x="1581" y="4195"/>
                    <a:pt x="2220" y="4560"/>
                  </a:cubicBezTo>
                  <a:cubicBezTo>
                    <a:pt x="2463" y="4712"/>
                    <a:pt x="2676" y="4712"/>
                    <a:pt x="2980" y="4560"/>
                  </a:cubicBezTo>
                  <a:cubicBezTo>
                    <a:pt x="3770" y="4074"/>
                    <a:pt x="4591" y="3618"/>
                    <a:pt x="5411" y="3131"/>
                  </a:cubicBezTo>
                  <a:cubicBezTo>
                    <a:pt x="6232" y="2675"/>
                    <a:pt x="7053" y="2189"/>
                    <a:pt x="7873" y="1733"/>
                  </a:cubicBezTo>
                  <a:cubicBezTo>
                    <a:pt x="8147" y="1581"/>
                    <a:pt x="8147" y="1429"/>
                    <a:pt x="7904" y="1308"/>
                  </a:cubicBezTo>
                  <a:cubicBezTo>
                    <a:pt x="7265" y="943"/>
                    <a:pt x="6627" y="578"/>
                    <a:pt x="6019" y="213"/>
                  </a:cubicBezTo>
                  <a:cubicBezTo>
                    <a:pt x="5654" y="1"/>
                    <a:pt x="5502" y="1"/>
                    <a:pt x="5138" y="2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2693619" y="3387180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74" y="1368"/>
                  </a:moveTo>
                  <a:cubicBezTo>
                    <a:pt x="1" y="1520"/>
                    <a:pt x="1" y="1642"/>
                    <a:pt x="244" y="1794"/>
                  </a:cubicBezTo>
                  <a:cubicBezTo>
                    <a:pt x="913" y="2158"/>
                    <a:pt x="1551" y="2554"/>
                    <a:pt x="2220" y="2949"/>
                  </a:cubicBezTo>
                  <a:cubicBezTo>
                    <a:pt x="2463" y="3070"/>
                    <a:pt x="2676" y="3070"/>
                    <a:pt x="2949" y="2918"/>
                  </a:cubicBezTo>
                  <a:cubicBezTo>
                    <a:pt x="3314" y="2706"/>
                    <a:pt x="3648" y="2523"/>
                    <a:pt x="4013" y="2310"/>
                  </a:cubicBezTo>
                  <a:lnTo>
                    <a:pt x="4712" y="1915"/>
                  </a:lnTo>
                  <a:cubicBezTo>
                    <a:pt x="4803" y="1855"/>
                    <a:pt x="4925" y="1763"/>
                    <a:pt x="5047" y="1703"/>
                  </a:cubicBezTo>
                  <a:cubicBezTo>
                    <a:pt x="5320" y="1551"/>
                    <a:pt x="5320" y="1429"/>
                    <a:pt x="5077" y="1307"/>
                  </a:cubicBezTo>
                  <a:cubicBezTo>
                    <a:pt x="4408" y="912"/>
                    <a:pt x="3770" y="517"/>
                    <a:pt x="3101" y="152"/>
                  </a:cubicBezTo>
                  <a:cubicBezTo>
                    <a:pt x="2858" y="0"/>
                    <a:pt x="2645" y="0"/>
                    <a:pt x="2372" y="152"/>
                  </a:cubicBezTo>
                  <a:cubicBezTo>
                    <a:pt x="1673" y="578"/>
                    <a:pt x="974" y="973"/>
                    <a:pt x="27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2163876" y="3448433"/>
              <a:ext cx="176597" cy="102083"/>
            </a:xfrm>
            <a:custGeom>
              <a:avLst/>
              <a:gdLst/>
              <a:ahLst/>
              <a:cxnLst/>
              <a:rect l="l" t="t" r="r" b="b"/>
              <a:pathLst>
                <a:path w="5259" h="3040" extrusionOk="0">
                  <a:moveTo>
                    <a:pt x="1308" y="760"/>
                  </a:moveTo>
                  <a:cubicBezTo>
                    <a:pt x="943" y="942"/>
                    <a:pt x="608" y="1155"/>
                    <a:pt x="244" y="1368"/>
                  </a:cubicBezTo>
                  <a:cubicBezTo>
                    <a:pt x="1" y="1490"/>
                    <a:pt x="1" y="1611"/>
                    <a:pt x="244" y="1763"/>
                  </a:cubicBezTo>
                  <a:cubicBezTo>
                    <a:pt x="578" y="1945"/>
                    <a:pt x="912" y="2128"/>
                    <a:pt x="1216" y="2341"/>
                  </a:cubicBezTo>
                  <a:cubicBezTo>
                    <a:pt x="1551" y="2523"/>
                    <a:pt x="1885" y="2705"/>
                    <a:pt x="2219" y="2918"/>
                  </a:cubicBezTo>
                  <a:cubicBezTo>
                    <a:pt x="2463" y="3040"/>
                    <a:pt x="2675" y="3040"/>
                    <a:pt x="2919" y="2888"/>
                  </a:cubicBezTo>
                  <a:cubicBezTo>
                    <a:pt x="3283" y="2705"/>
                    <a:pt x="3618" y="2493"/>
                    <a:pt x="3982" y="2310"/>
                  </a:cubicBezTo>
                  <a:cubicBezTo>
                    <a:pt x="4317" y="2097"/>
                    <a:pt x="4651" y="1915"/>
                    <a:pt x="5016" y="1702"/>
                  </a:cubicBezTo>
                  <a:cubicBezTo>
                    <a:pt x="5259" y="1550"/>
                    <a:pt x="5259" y="1429"/>
                    <a:pt x="5016" y="1307"/>
                  </a:cubicBezTo>
                  <a:cubicBezTo>
                    <a:pt x="4377" y="912"/>
                    <a:pt x="3709" y="517"/>
                    <a:pt x="3040" y="152"/>
                  </a:cubicBezTo>
                  <a:cubicBezTo>
                    <a:pt x="2797" y="0"/>
                    <a:pt x="2615" y="0"/>
                    <a:pt x="2341" y="152"/>
                  </a:cubicBezTo>
                  <a:cubicBezTo>
                    <a:pt x="1976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2328222" y="3475969"/>
              <a:ext cx="176597" cy="103124"/>
            </a:xfrm>
            <a:custGeom>
              <a:avLst/>
              <a:gdLst/>
              <a:ahLst/>
              <a:cxnLst/>
              <a:rect l="l" t="t" r="r" b="b"/>
              <a:pathLst>
                <a:path w="5259" h="3071" extrusionOk="0">
                  <a:moveTo>
                    <a:pt x="1277" y="761"/>
                  </a:moveTo>
                  <a:cubicBezTo>
                    <a:pt x="942" y="973"/>
                    <a:pt x="608" y="1186"/>
                    <a:pt x="243" y="1369"/>
                  </a:cubicBezTo>
                  <a:cubicBezTo>
                    <a:pt x="0" y="1521"/>
                    <a:pt x="0" y="1642"/>
                    <a:pt x="243" y="1764"/>
                  </a:cubicBezTo>
                  <a:cubicBezTo>
                    <a:pt x="578" y="1977"/>
                    <a:pt x="912" y="2159"/>
                    <a:pt x="1216" y="2341"/>
                  </a:cubicBezTo>
                  <a:cubicBezTo>
                    <a:pt x="1550" y="2524"/>
                    <a:pt x="1885" y="2736"/>
                    <a:pt x="2219" y="2919"/>
                  </a:cubicBezTo>
                  <a:cubicBezTo>
                    <a:pt x="2462" y="3071"/>
                    <a:pt x="2675" y="3071"/>
                    <a:pt x="2918" y="2919"/>
                  </a:cubicBezTo>
                  <a:cubicBezTo>
                    <a:pt x="3617" y="2524"/>
                    <a:pt x="4286" y="2128"/>
                    <a:pt x="4985" y="1733"/>
                  </a:cubicBezTo>
                  <a:cubicBezTo>
                    <a:pt x="5259" y="1551"/>
                    <a:pt x="5259" y="1460"/>
                    <a:pt x="4985" y="1277"/>
                  </a:cubicBezTo>
                  <a:cubicBezTo>
                    <a:pt x="4347" y="913"/>
                    <a:pt x="3708" y="548"/>
                    <a:pt x="3070" y="153"/>
                  </a:cubicBezTo>
                  <a:cubicBezTo>
                    <a:pt x="2797" y="1"/>
                    <a:pt x="2614" y="1"/>
                    <a:pt x="2341" y="153"/>
                  </a:cubicBezTo>
                  <a:cubicBezTo>
                    <a:pt x="1976" y="366"/>
                    <a:pt x="1642" y="578"/>
                    <a:pt x="127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2439477" y="3325928"/>
              <a:ext cx="326633" cy="188854"/>
            </a:xfrm>
            <a:custGeom>
              <a:avLst/>
              <a:gdLst/>
              <a:ahLst/>
              <a:cxnLst/>
              <a:rect l="l" t="t" r="r" b="b"/>
              <a:pathLst>
                <a:path w="9727" h="5624" extrusionOk="0">
                  <a:moveTo>
                    <a:pt x="304" y="3891"/>
                  </a:moveTo>
                  <a:cubicBezTo>
                    <a:pt x="0" y="4074"/>
                    <a:pt x="0" y="4165"/>
                    <a:pt x="274" y="4347"/>
                  </a:cubicBezTo>
                  <a:cubicBezTo>
                    <a:pt x="912" y="4712"/>
                    <a:pt x="1551" y="5077"/>
                    <a:pt x="2158" y="5441"/>
                  </a:cubicBezTo>
                  <a:cubicBezTo>
                    <a:pt x="2493" y="5624"/>
                    <a:pt x="2675" y="5624"/>
                    <a:pt x="3010" y="5411"/>
                  </a:cubicBezTo>
                  <a:cubicBezTo>
                    <a:pt x="4073" y="4803"/>
                    <a:pt x="5137" y="4195"/>
                    <a:pt x="6201" y="3587"/>
                  </a:cubicBezTo>
                  <a:cubicBezTo>
                    <a:pt x="7265" y="2979"/>
                    <a:pt x="8329" y="2341"/>
                    <a:pt x="9423" y="1733"/>
                  </a:cubicBezTo>
                  <a:cubicBezTo>
                    <a:pt x="9727" y="1551"/>
                    <a:pt x="9727" y="1429"/>
                    <a:pt x="9423" y="1247"/>
                  </a:cubicBezTo>
                  <a:cubicBezTo>
                    <a:pt x="8785" y="882"/>
                    <a:pt x="8177" y="517"/>
                    <a:pt x="7538" y="153"/>
                  </a:cubicBezTo>
                  <a:cubicBezTo>
                    <a:pt x="7265" y="1"/>
                    <a:pt x="7052" y="1"/>
                    <a:pt x="6779" y="153"/>
                  </a:cubicBezTo>
                  <a:cubicBezTo>
                    <a:pt x="4620" y="1399"/>
                    <a:pt x="2462" y="2645"/>
                    <a:pt x="304" y="38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2310861" y="3203457"/>
              <a:ext cx="243992" cy="139861"/>
            </a:xfrm>
            <a:custGeom>
              <a:avLst/>
              <a:gdLst/>
              <a:ahLst/>
              <a:cxnLst/>
              <a:rect l="l" t="t" r="r" b="b"/>
              <a:pathLst>
                <a:path w="7266" h="4165" extrusionOk="0">
                  <a:moveTo>
                    <a:pt x="1885" y="1520"/>
                  </a:moveTo>
                  <a:cubicBezTo>
                    <a:pt x="1338" y="1854"/>
                    <a:pt x="760" y="2158"/>
                    <a:pt x="213" y="2493"/>
                  </a:cubicBezTo>
                  <a:cubicBezTo>
                    <a:pt x="0" y="2614"/>
                    <a:pt x="0" y="2766"/>
                    <a:pt x="183" y="2857"/>
                  </a:cubicBezTo>
                  <a:cubicBezTo>
                    <a:pt x="852" y="3253"/>
                    <a:pt x="1551" y="3678"/>
                    <a:pt x="2250" y="4073"/>
                  </a:cubicBezTo>
                  <a:cubicBezTo>
                    <a:pt x="2432" y="4164"/>
                    <a:pt x="2675" y="4164"/>
                    <a:pt x="2918" y="4012"/>
                  </a:cubicBezTo>
                  <a:cubicBezTo>
                    <a:pt x="3587" y="3648"/>
                    <a:pt x="4256" y="3253"/>
                    <a:pt x="4955" y="2857"/>
                  </a:cubicBezTo>
                  <a:cubicBezTo>
                    <a:pt x="5593" y="2493"/>
                    <a:pt x="6232" y="2097"/>
                    <a:pt x="6870" y="1733"/>
                  </a:cubicBezTo>
                  <a:cubicBezTo>
                    <a:pt x="7265" y="1520"/>
                    <a:pt x="7265" y="1429"/>
                    <a:pt x="6900" y="1216"/>
                  </a:cubicBezTo>
                  <a:cubicBezTo>
                    <a:pt x="6505" y="1003"/>
                    <a:pt x="6080" y="760"/>
                    <a:pt x="5684" y="547"/>
                  </a:cubicBezTo>
                  <a:cubicBezTo>
                    <a:pt x="5441" y="395"/>
                    <a:pt x="5229" y="274"/>
                    <a:pt x="4985" y="122"/>
                  </a:cubicBezTo>
                  <a:cubicBezTo>
                    <a:pt x="4742" y="0"/>
                    <a:pt x="4560" y="0"/>
                    <a:pt x="4286" y="152"/>
                  </a:cubicBezTo>
                  <a:cubicBezTo>
                    <a:pt x="3496" y="608"/>
                    <a:pt x="2706" y="1064"/>
                    <a:pt x="1885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1970953" y="3436175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578" y="1186"/>
                    <a:pt x="213" y="1399"/>
                  </a:cubicBezTo>
                  <a:cubicBezTo>
                    <a:pt x="1" y="1520"/>
                    <a:pt x="1" y="1642"/>
                    <a:pt x="213" y="1763"/>
                  </a:cubicBezTo>
                  <a:cubicBezTo>
                    <a:pt x="548" y="1976"/>
                    <a:pt x="882" y="2158"/>
                    <a:pt x="1217" y="2371"/>
                  </a:cubicBezTo>
                  <a:cubicBezTo>
                    <a:pt x="1551" y="2554"/>
                    <a:pt x="1885" y="2736"/>
                    <a:pt x="2220" y="2949"/>
                  </a:cubicBezTo>
                  <a:cubicBezTo>
                    <a:pt x="2463" y="3070"/>
                    <a:pt x="2676" y="3070"/>
                    <a:pt x="2919" y="2918"/>
                  </a:cubicBezTo>
                  <a:cubicBezTo>
                    <a:pt x="3283" y="2736"/>
                    <a:pt x="3618" y="2523"/>
                    <a:pt x="3983" y="2310"/>
                  </a:cubicBezTo>
                  <a:cubicBezTo>
                    <a:pt x="4347" y="2098"/>
                    <a:pt x="4712" y="1885"/>
                    <a:pt x="5046" y="1703"/>
                  </a:cubicBezTo>
                  <a:cubicBezTo>
                    <a:pt x="5290" y="1551"/>
                    <a:pt x="5290" y="1429"/>
                    <a:pt x="5077" y="1307"/>
                  </a:cubicBezTo>
                  <a:cubicBezTo>
                    <a:pt x="4408" y="912"/>
                    <a:pt x="3739" y="517"/>
                    <a:pt x="3040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37" y="335"/>
                    <a:pt x="167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842337" y="330450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1" y="1611"/>
                    <a:pt x="1" y="1733"/>
                    <a:pt x="214" y="1854"/>
                  </a:cubicBezTo>
                  <a:cubicBezTo>
                    <a:pt x="518" y="2037"/>
                    <a:pt x="852" y="2219"/>
                    <a:pt x="1186" y="2432"/>
                  </a:cubicBezTo>
                  <a:cubicBezTo>
                    <a:pt x="1369" y="2523"/>
                    <a:pt x="1581" y="2523"/>
                    <a:pt x="1794" y="2402"/>
                  </a:cubicBezTo>
                  <a:cubicBezTo>
                    <a:pt x="1916" y="2341"/>
                    <a:pt x="2037" y="2250"/>
                    <a:pt x="2189" y="2189"/>
                  </a:cubicBezTo>
                  <a:lnTo>
                    <a:pt x="2949" y="1733"/>
                  </a:lnTo>
                  <a:lnTo>
                    <a:pt x="3740" y="1277"/>
                  </a:lnTo>
                  <a:cubicBezTo>
                    <a:pt x="3861" y="1186"/>
                    <a:pt x="3983" y="1125"/>
                    <a:pt x="4135" y="1064"/>
                  </a:cubicBezTo>
                  <a:cubicBezTo>
                    <a:pt x="4347" y="912"/>
                    <a:pt x="4378" y="791"/>
                    <a:pt x="4135" y="669"/>
                  </a:cubicBezTo>
                  <a:cubicBezTo>
                    <a:pt x="3831" y="487"/>
                    <a:pt x="3527" y="304"/>
                    <a:pt x="3223" y="12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65"/>
                    <a:pt x="179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1723930" y="3372875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30" y="791"/>
                  </a:moveTo>
                  <a:cubicBezTo>
                    <a:pt x="1034" y="1034"/>
                    <a:pt x="639" y="1247"/>
                    <a:pt x="244" y="1490"/>
                  </a:cubicBezTo>
                  <a:cubicBezTo>
                    <a:pt x="31" y="1612"/>
                    <a:pt x="1" y="1733"/>
                    <a:pt x="214" y="1855"/>
                  </a:cubicBezTo>
                  <a:cubicBezTo>
                    <a:pt x="518" y="2037"/>
                    <a:pt x="852" y="2220"/>
                    <a:pt x="1156" y="2402"/>
                  </a:cubicBezTo>
                  <a:cubicBezTo>
                    <a:pt x="1369" y="2524"/>
                    <a:pt x="1582" y="2524"/>
                    <a:pt x="1825" y="2372"/>
                  </a:cubicBezTo>
                  <a:cubicBezTo>
                    <a:pt x="1946" y="2311"/>
                    <a:pt x="2068" y="2220"/>
                    <a:pt x="2220" y="2159"/>
                  </a:cubicBezTo>
                  <a:cubicBezTo>
                    <a:pt x="2463" y="2007"/>
                    <a:pt x="2706" y="1855"/>
                    <a:pt x="2980" y="1703"/>
                  </a:cubicBezTo>
                  <a:lnTo>
                    <a:pt x="3770" y="1277"/>
                  </a:lnTo>
                  <a:cubicBezTo>
                    <a:pt x="3892" y="1186"/>
                    <a:pt x="4013" y="1125"/>
                    <a:pt x="4135" y="1034"/>
                  </a:cubicBezTo>
                  <a:cubicBezTo>
                    <a:pt x="4378" y="913"/>
                    <a:pt x="4378" y="791"/>
                    <a:pt x="4165" y="670"/>
                  </a:cubicBezTo>
                  <a:cubicBezTo>
                    <a:pt x="3861" y="487"/>
                    <a:pt x="3527" y="305"/>
                    <a:pt x="3223" y="122"/>
                  </a:cubicBezTo>
                  <a:cubicBezTo>
                    <a:pt x="3010" y="1"/>
                    <a:pt x="2797" y="1"/>
                    <a:pt x="2585" y="122"/>
                  </a:cubicBezTo>
                  <a:cubicBezTo>
                    <a:pt x="2189" y="366"/>
                    <a:pt x="1794" y="578"/>
                    <a:pt x="1430" y="7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816815" y="3402493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72" y="152"/>
                  </a:moveTo>
                  <a:cubicBezTo>
                    <a:pt x="2645" y="0"/>
                    <a:pt x="2858" y="0"/>
                    <a:pt x="3101" y="122"/>
                  </a:cubicBezTo>
                  <a:cubicBezTo>
                    <a:pt x="3436" y="335"/>
                    <a:pt x="3770" y="517"/>
                    <a:pt x="4074" y="699"/>
                  </a:cubicBezTo>
                  <a:cubicBezTo>
                    <a:pt x="4408" y="882"/>
                    <a:pt x="4743" y="1095"/>
                    <a:pt x="5047" y="1277"/>
                  </a:cubicBezTo>
                  <a:cubicBezTo>
                    <a:pt x="5320" y="1429"/>
                    <a:pt x="5320" y="1550"/>
                    <a:pt x="5047" y="1702"/>
                  </a:cubicBezTo>
                  <a:cubicBezTo>
                    <a:pt x="4348" y="2098"/>
                    <a:pt x="3648" y="2493"/>
                    <a:pt x="2949" y="2888"/>
                  </a:cubicBezTo>
                  <a:cubicBezTo>
                    <a:pt x="2676" y="3070"/>
                    <a:pt x="2493" y="3070"/>
                    <a:pt x="2220" y="2918"/>
                  </a:cubicBezTo>
                  <a:cubicBezTo>
                    <a:pt x="1551" y="2523"/>
                    <a:pt x="913" y="2158"/>
                    <a:pt x="275" y="1763"/>
                  </a:cubicBezTo>
                  <a:cubicBezTo>
                    <a:pt x="1" y="1642"/>
                    <a:pt x="1" y="1520"/>
                    <a:pt x="275" y="1338"/>
                  </a:cubicBezTo>
                  <a:cubicBezTo>
                    <a:pt x="974" y="943"/>
                    <a:pt x="1673" y="547"/>
                    <a:pt x="2372" y="152"/>
                  </a:cubicBezTo>
                  <a:close/>
                  <a:moveTo>
                    <a:pt x="3466" y="2098"/>
                  </a:moveTo>
                  <a:lnTo>
                    <a:pt x="3466" y="2098"/>
                  </a:lnTo>
                  <a:lnTo>
                    <a:pt x="3436" y="2098"/>
                  </a:lnTo>
                  <a:lnTo>
                    <a:pt x="3466" y="2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606564" y="3440239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274" y="1490"/>
                  </a:moveTo>
                  <a:cubicBezTo>
                    <a:pt x="0" y="1612"/>
                    <a:pt x="0" y="1734"/>
                    <a:pt x="244" y="1885"/>
                  </a:cubicBezTo>
                  <a:cubicBezTo>
                    <a:pt x="548" y="2068"/>
                    <a:pt x="821" y="2220"/>
                    <a:pt x="1125" y="2402"/>
                  </a:cubicBezTo>
                  <a:cubicBezTo>
                    <a:pt x="1368" y="2524"/>
                    <a:pt x="1581" y="2524"/>
                    <a:pt x="1824" y="2372"/>
                  </a:cubicBezTo>
                  <a:cubicBezTo>
                    <a:pt x="2584" y="1946"/>
                    <a:pt x="3344" y="1521"/>
                    <a:pt x="4073" y="1065"/>
                  </a:cubicBezTo>
                  <a:cubicBezTo>
                    <a:pt x="4377" y="913"/>
                    <a:pt x="4377" y="822"/>
                    <a:pt x="4104" y="639"/>
                  </a:cubicBezTo>
                  <a:cubicBezTo>
                    <a:pt x="3830" y="487"/>
                    <a:pt x="3526" y="305"/>
                    <a:pt x="3222" y="153"/>
                  </a:cubicBezTo>
                  <a:cubicBezTo>
                    <a:pt x="3010" y="1"/>
                    <a:pt x="2797" y="1"/>
                    <a:pt x="2554" y="153"/>
                  </a:cubicBezTo>
                  <a:cubicBezTo>
                    <a:pt x="2189" y="366"/>
                    <a:pt x="1794" y="578"/>
                    <a:pt x="1429" y="822"/>
                  </a:cubicBezTo>
                  <a:cubicBezTo>
                    <a:pt x="1034" y="1034"/>
                    <a:pt x="639" y="1247"/>
                    <a:pt x="274" y="14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1704553" y="3467809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7" y="761"/>
                  </a:moveTo>
                  <a:cubicBezTo>
                    <a:pt x="943" y="973"/>
                    <a:pt x="608" y="1156"/>
                    <a:pt x="244" y="1368"/>
                  </a:cubicBezTo>
                  <a:cubicBezTo>
                    <a:pt x="0" y="1520"/>
                    <a:pt x="0" y="1642"/>
                    <a:pt x="213" y="1764"/>
                  </a:cubicBezTo>
                  <a:cubicBezTo>
                    <a:pt x="548" y="1976"/>
                    <a:pt x="882" y="2159"/>
                    <a:pt x="1216" y="2341"/>
                  </a:cubicBezTo>
                  <a:cubicBezTo>
                    <a:pt x="1551" y="2554"/>
                    <a:pt x="1885" y="2736"/>
                    <a:pt x="2219" y="2919"/>
                  </a:cubicBezTo>
                  <a:cubicBezTo>
                    <a:pt x="2462" y="3071"/>
                    <a:pt x="2645" y="3071"/>
                    <a:pt x="2918" y="2919"/>
                  </a:cubicBezTo>
                  <a:cubicBezTo>
                    <a:pt x="3253" y="2706"/>
                    <a:pt x="3618" y="2493"/>
                    <a:pt x="3982" y="2311"/>
                  </a:cubicBezTo>
                  <a:cubicBezTo>
                    <a:pt x="4317" y="2098"/>
                    <a:pt x="4681" y="1885"/>
                    <a:pt x="5016" y="1703"/>
                  </a:cubicBezTo>
                  <a:cubicBezTo>
                    <a:pt x="5289" y="1520"/>
                    <a:pt x="5289" y="1429"/>
                    <a:pt x="5046" y="1277"/>
                  </a:cubicBezTo>
                  <a:cubicBezTo>
                    <a:pt x="4408" y="882"/>
                    <a:pt x="3739" y="517"/>
                    <a:pt x="3101" y="122"/>
                  </a:cubicBezTo>
                  <a:cubicBezTo>
                    <a:pt x="2827" y="1"/>
                    <a:pt x="2645" y="1"/>
                    <a:pt x="2371" y="153"/>
                  </a:cubicBezTo>
                  <a:cubicBezTo>
                    <a:pt x="2007" y="335"/>
                    <a:pt x="1642" y="548"/>
                    <a:pt x="1307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930118" y="3337178"/>
              <a:ext cx="178679" cy="103091"/>
            </a:xfrm>
            <a:custGeom>
              <a:avLst/>
              <a:gdLst/>
              <a:ahLst/>
              <a:cxnLst/>
              <a:rect l="l" t="t" r="r" b="b"/>
              <a:pathLst>
                <a:path w="5321" h="3070" extrusionOk="0">
                  <a:moveTo>
                    <a:pt x="1338" y="760"/>
                  </a:moveTo>
                  <a:cubicBezTo>
                    <a:pt x="974" y="942"/>
                    <a:pt x="609" y="1155"/>
                    <a:pt x="274" y="1368"/>
                  </a:cubicBezTo>
                  <a:cubicBezTo>
                    <a:pt x="31" y="1520"/>
                    <a:pt x="1" y="1641"/>
                    <a:pt x="244" y="1763"/>
                  </a:cubicBezTo>
                  <a:cubicBezTo>
                    <a:pt x="913" y="2158"/>
                    <a:pt x="1551" y="2523"/>
                    <a:pt x="2220" y="2918"/>
                  </a:cubicBezTo>
                  <a:cubicBezTo>
                    <a:pt x="2463" y="3070"/>
                    <a:pt x="2676" y="3070"/>
                    <a:pt x="2919" y="2918"/>
                  </a:cubicBezTo>
                  <a:lnTo>
                    <a:pt x="3983" y="2310"/>
                  </a:lnTo>
                  <a:cubicBezTo>
                    <a:pt x="4317" y="2097"/>
                    <a:pt x="4682" y="1915"/>
                    <a:pt x="5016" y="1702"/>
                  </a:cubicBezTo>
                  <a:cubicBezTo>
                    <a:pt x="5320" y="1520"/>
                    <a:pt x="5320" y="1429"/>
                    <a:pt x="5047" y="1277"/>
                  </a:cubicBezTo>
                  <a:cubicBezTo>
                    <a:pt x="4712" y="1094"/>
                    <a:pt x="4408" y="881"/>
                    <a:pt x="4074" y="699"/>
                  </a:cubicBezTo>
                  <a:cubicBezTo>
                    <a:pt x="3740" y="517"/>
                    <a:pt x="3405" y="304"/>
                    <a:pt x="3071" y="122"/>
                  </a:cubicBezTo>
                  <a:cubicBezTo>
                    <a:pt x="2828" y="0"/>
                    <a:pt x="2645" y="0"/>
                    <a:pt x="2402" y="122"/>
                  </a:cubicBezTo>
                  <a:cubicBezTo>
                    <a:pt x="2037" y="334"/>
                    <a:pt x="1673" y="547"/>
                    <a:pt x="133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2043421" y="3271829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2341" y="153"/>
                  </a:moveTo>
                  <a:cubicBezTo>
                    <a:pt x="1673" y="548"/>
                    <a:pt x="973" y="973"/>
                    <a:pt x="274" y="1368"/>
                  </a:cubicBez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17" y="2341"/>
                  </a:cubicBezTo>
                  <a:cubicBezTo>
                    <a:pt x="1551" y="2554"/>
                    <a:pt x="1885" y="2736"/>
                    <a:pt x="2189" y="2919"/>
                  </a:cubicBezTo>
                  <a:cubicBezTo>
                    <a:pt x="2463" y="3071"/>
                    <a:pt x="2645" y="3071"/>
                    <a:pt x="2949" y="2919"/>
                  </a:cubicBezTo>
                  <a:cubicBezTo>
                    <a:pt x="3284" y="2706"/>
                    <a:pt x="3648" y="2524"/>
                    <a:pt x="3983" y="2311"/>
                  </a:cubicBezTo>
                  <a:cubicBezTo>
                    <a:pt x="4317" y="2098"/>
                    <a:pt x="4682" y="1916"/>
                    <a:pt x="5016" y="1703"/>
                  </a:cubicBezTo>
                  <a:cubicBezTo>
                    <a:pt x="5320" y="1551"/>
                    <a:pt x="5320" y="1429"/>
                    <a:pt x="5047" y="1277"/>
                  </a:cubicBezTo>
                  <a:cubicBezTo>
                    <a:pt x="4408" y="913"/>
                    <a:pt x="3739" y="517"/>
                    <a:pt x="3101" y="153"/>
                  </a:cubicBezTo>
                  <a:cubicBezTo>
                    <a:pt x="2828" y="1"/>
                    <a:pt x="2645" y="1"/>
                    <a:pt x="2341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2197558" y="3306552"/>
              <a:ext cx="177638" cy="102083"/>
            </a:xfrm>
            <a:custGeom>
              <a:avLst/>
              <a:gdLst/>
              <a:ahLst/>
              <a:cxnLst/>
              <a:rect l="l" t="t" r="r" b="b"/>
              <a:pathLst>
                <a:path w="5290" h="3040" extrusionOk="0">
                  <a:moveTo>
                    <a:pt x="1460" y="638"/>
                  </a:moveTo>
                  <a:cubicBezTo>
                    <a:pt x="1034" y="882"/>
                    <a:pt x="639" y="1125"/>
                    <a:pt x="213" y="1368"/>
                  </a:cubicBezTo>
                  <a:cubicBezTo>
                    <a:pt x="1" y="1490"/>
                    <a:pt x="1" y="1611"/>
                    <a:pt x="213" y="1763"/>
                  </a:cubicBezTo>
                  <a:cubicBezTo>
                    <a:pt x="548" y="1945"/>
                    <a:pt x="882" y="2158"/>
                    <a:pt x="1216" y="2341"/>
                  </a:cubicBezTo>
                  <a:cubicBezTo>
                    <a:pt x="1551" y="2523"/>
                    <a:pt x="1885" y="2736"/>
                    <a:pt x="2219" y="2918"/>
                  </a:cubicBezTo>
                  <a:cubicBezTo>
                    <a:pt x="2463" y="3040"/>
                    <a:pt x="2645" y="3040"/>
                    <a:pt x="2888" y="2918"/>
                  </a:cubicBezTo>
                  <a:cubicBezTo>
                    <a:pt x="3618" y="2493"/>
                    <a:pt x="4347" y="2097"/>
                    <a:pt x="5046" y="1672"/>
                  </a:cubicBezTo>
                  <a:cubicBezTo>
                    <a:pt x="5289" y="1520"/>
                    <a:pt x="5289" y="1398"/>
                    <a:pt x="5077" y="1277"/>
                  </a:cubicBezTo>
                  <a:cubicBezTo>
                    <a:pt x="4408" y="882"/>
                    <a:pt x="3739" y="486"/>
                    <a:pt x="3071" y="122"/>
                  </a:cubicBezTo>
                  <a:cubicBezTo>
                    <a:pt x="2858" y="0"/>
                    <a:pt x="2615" y="0"/>
                    <a:pt x="2402" y="122"/>
                  </a:cubicBezTo>
                  <a:cubicBezTo>
                    <a:pt x="2067" y="274"/>
                    <a:pt x="1764" y="456"/>
                    <a:pt x="1460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2156723" y="3206513"/>
              <a:ext cx="177638" cy="103124"/>
            </a:xfrm>
            <a:custGeom>
              <a:avLst/>
              <a:gdLst/>
              <a:ahLst/>
              <a:cxnLst/>
              <a:rect l="l" t="t" r="r" b="b"/>
              <a:pathLst>
                <a:path w="5290" h="3071" extrusionOk="0">
                  <a:moveTo>
                    <a:pt x="1308" y="760"/>
                  </a:moveTo>
                  <a:cubicBezTo>
                    <a:pt x="943" y="973"/>
                    <a:pt x="609" y="1155"/>
                    <a:pt x="244" y="1368"/>
                  </a:cubicBezTo>
                  <a:cubicBezTo>
                    <a:pt x="1" y="1520"/>
                    <a:pt x="1" y="1642"/>
                    <a:pt x="214" y="1763"/>
                  </a:cubicBezTo>
                  <a:cubicBezTo>
                    <a:pt x="882" y="2158"/>
                    <a:pt x="1551" y="2554"/>
                    <a:pt x="2189" y="2918"/>
                  </a:cubicBezTo>
                  <a:cubicBezTo>
                    <a:pt x="2463" y="3070"/>
                    <a:pt x="2645" y="3070"/>
                    <a:pt x="2949" y="2918"/>
                  </a:cubicBezTo>
                  <a:cubicBezTo>
                    <a:pt x="3648" y="2493"/>
                    <a:pt x="4347" y="2098"/>
                    <a:pt x="5016" y="1703"/>
                  </a:cubicBezTo>
                  <a:cubicBezTo>
                    <a:pt x="5290" y="1551"/>
                    <a:pt x="5290" y="1429"/>
                    <a:pt x="5046" y="1277"/>
                  </a:cubicBezTo>
                  <a:cubicBezTo>
                    <a:pt x="4378" y="882"/>
                    <a:pt x="3739" y="517"/>
                    <a:pt x="3101" y="152"/>
                  </a:cubicBezTo>
                  <a:cubicBezTo>
                    <a:pt x="2828" y="0"/>
                    <a:pt x="2615" y="0"/>
                    <a:pt x="2341" y="152"/>
                  </a:cubicBezTo>
                  <a:cubicBezTo>
                    <a:pt x="2007" y="365"/>
                    <a:pt x="1642" y="547"/>
                    <a:pt x="1308" y="7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2269019" y="3141198"/>
              <a:ext cx="178646" cy="103091"/>
            </a:xfrm>
            <a:custGeom>
              <a:avLst/>
              <a:gdLst/>
              <a:ahLst/>
              <a:cxnLst/>
              <a:rect l="l" t="t" r="r" b="b"/>
              <a:pathLst>
                <a:path w="5320" h="3070" extrusionOk="0">
                  <a:moveTo>
                    <a:pt x="304" y="1368"/>
                  </a:moveTo>
                  <a:cubicBezTo>
                    <a:pt x="31" y="1520"/>
                    <a:pt x="0" y="1641"/>
                    <a:pt x="274" y="1793"/>
                  </a:cubicBezTo>
                  <a:cubicBezTo>
                    <a:pt x="760" y="2067"/>
                    <a:pt x="1277" y="2341"/>
                    <a:pt x="1763" y="2614"/>
                  </a:cubicBezTo>
                  <a:cubicBezTo>
                    <a:pt x="1915" y="2705"/>
                    <a:pt x="2067" y="2827"/>
                    <a:pt x="2219" y="2918"/>
                  </a:cubicBezTo>
                  <a:cubicBezTo>
                    <a:pt x="2493" y="3070"/>
                    <a:pt x="2675" y="3070"/>
                    <a:pt x="2949" y="2918"/>
                  </a:cubicBezTo>
                  <a:cubicBezTo>
                    <a:pt x="3344" y="2705"/>
                    <a:pt x="3709" y="2462"/>
                    <a:pt x="4104" y="2249"/>
                  </a:cubicBezTo>
                  <a:cubicBezTo>
                    <a:pt x="4225" y="2158"/>
                    <a:pt x="4377" y="2067"/>
                    <a:pt x="4529" y="2006"/>
                  </a:cubicBezTo>
                  <a:cubicBezTo>
                    <a:pt x="4620" y="1945"/>
                    <a:pt x="4742" y="1885"/>
                    <a:pt x="4833" y="1824"/>
                  </a:cubicBezTo>
                  <a:cubicBezTo>
                    <a:pt x="4924" y="1763"/>
                    <a:pt x="4985" y="1733"/>
                    <a:pt x="5076" y="1672"/>
                  </a:cubicBezTo>
                  <a:cubicBezTo>
                    <a:pt x="5320" y="1520"/>
                    <a:pt x="5320" y="1429"/>
                    <a:pt x="5076" y="1277"/>
                  </a:cubicBezTo>
                  <a:cubicBezTo>
                    <a:pt x="4468" y="912"/>
                    <a:pt x="3830" y="547"/>
                    <a:pt x="3222" y="213"/>
                  </a:cubicBezTo>
                  <a:cubicBezTo>
                    <a:pt x="3192" y="182"/>
                    <a:pt x="3161" y="182"/>
                    <a:pt x="3131" y="152"/>
                  </a:cubicBezTo>
                  <a:cubicBezTo>
                    <a:pt x="2857" y="0"/>
                    <a:pt x="2645" y="0"/>
                    <a:pt x="2371" y="152"/>
                  </a:cubicBezTo>
                  <a:cubicBezTo>
                    <a:pt x="2037" y="365"/>
                    <a:pt x="1672" y="578"/>
                    <a:pt x="1338" y="760"/>
                  </a:cubicBezTo>
                  <a:cubicBezTo>
                    <a:pt x="973" y="973"/>
                    <a:pt x="639" y="1155"/>
                    <a:pt x="304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1857650" y="3501491"/>
              <a:ext cx="178679" cy="103124"/>
            </a:xfrm>
            <a:custGeom>
              <a:avLst/>
              <a:gdLst/>
              <a:ahLst/>
              <a:cxnLst/>
              <a:rect l="l" t="t" r="r" b="b"/>
              <a:pathLst>
                <a:path w="5321" h="3071" extrusionOk="0">
                  <a:moveTo>
                    <a:pt x="882" y="1004"/>
                  </a:moveTo>
                  <a:lnTo>
                    <a:pt x="274" y="1368"/>
                  </a:lnTo>
                  <a:cubicBezTo>
                    <a:pt x="1" y="1520"/>
                    <a:pt x="1" y="1642"/>
                    <a:pt x="244" y="1794"/>
                  </a:cubicBezTo>
                  <a:cubicBezTo>
                    <a:pt x="578" y="1976"/>
                    <a:pt x="913" y="2159"/>
                    <a:pt x="1247" y="2372"/>
                  </a:cubicBezTo>
                  <a:cubicBezTo>
                    <a:pt x="1581" y="2554"/>
                    <a:pt x="1916" y="2736"/>
                    <a:pt x="2250" y="2949"/>
                  </a:cubicBezTo>
                  <a:cubicBezTo>
                    <a:pt x="2463" y="3071"/>
                    <a:pt x="2676" y="3071"/>
                    <a:pt x="2919" y="2949"/>
                  </a:cubicBezTo>
                  <a:cubicBezTo>
                    <a:pt x="3344" y="2706"/>
                    <a:pt x="3770" y="2463"/>
                    <a:pt x="4195" y="2220"/>
                  </a:cubicBezTo>
                  <a:lnTo>
                    <a:pt x="5077" y="1703"/>
                  </a:lnTo>
                  <a:cubicBezTo>
                    <a:pt x="5320" y="1551"/>
                    <a:pt x="5320" y="1429"/>
                    <a:pt x="5077" y="1308"/>
                  </a:cubicBezTo>
                  <a:cubicBezTo>
                    <a:pt x="4408" y="913"/>
                    <a:pt x="3739" y="517"/>
                    <a:pt x="3071" y="122"/>
                  </a:cubicBezTo>
                  <a:cubicBezTo>
                    <a:pt x="2858" y="1"/>
                    <a:pt x="2645" y="1"/>
                    <a:pt x="2402" y="122"/>
                  </a:cubicBezTo>
                  <a:cubicBezTo>
                    <a:pt x="1885" y="426"/>
                    <a:pt x="1399" y="730"/>
                    <a:pt x="882" y="10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2084255" y="3370860"/>
              <a:ext cx="177638" cy="103091"/>
            </a:xfrm>
            <a:custGeom>
              <a:avLst/>
              <a:gdLst/>
              <a:ahLst/>
              <a:cxnLst/>
              <a:rect l="l" t="t" r="r" b="b"/>
              <a:pathLst>
                <a:path w="5290" h="3070" extrusionOk="0">
                  <a:moveTo>
                    <a:pt x="1764" y="517"/>
                  </a:moveTo>
                  <a:lnTo>
                    <a:pt x="244" y="1398"/>
                  </a:lnTo>
                  <a:cubicBezTo>
                    <a:pt x="1" y="1520"/>
                    <a:pt x="1" y="1641"/>
                    <a:pt x="213" y="1763"/>
                  </a:cubicBezTo>
                  <a:cubicBezTo>
                    <a:pt x="882" y="2158"/>
                    <a:pt x="1551" y="2553"/>
                    <a:pt x="2220" y="2948"/>
                  </a:cubicBezTo>
                  <a:cubicBezTo>
                    <a:pt x="2463" y="3070"/>
                    <a:pt x="2645" y="3070"/>
                    <a:pt x="2919" y="2918"/>
                  </a:cubicBezTo>
                  <a:cubicBezTo>
                    <a:pt x="3375" y="2644"/>
                    <a:pt x="3861" y="2371"/>
                    <a:pt x="4317" y="2128"/>
                  </a:cubicBezTo>
                  <a:cubicBezTo>
                    <a:pt x="4560" y="1976"/>
                    <a:pt x="4803" y="1854"/>
                    <a:pt x="5016" y="1702"/>
                  </a:cubicBezTo>
                  <a:cubicBezTo>
                    <a:pt x="5290" y="1550"/>
                    <a:pt x="5290" y="1429"/>
                    <a:pt x="5046" y="1277"/>
                  </a:cubicBezTo>
                  <a:cubicBezTo>
                    <a:pt x="4712" y="1094"/>
                    <a:pt x="4378" y="912"/>
                    <a:pt x="4043" y="699"/>
                  </a:cubicBezTo>
                  <a:cubicBezTo>
                    <a:pt x="3709" y="517"/>
                    <a:pt x="3405" y="334"/>
                    <a:pt x="3071" y="122"/>
                  </a:cubicBezTo>
                  <a:cubicBezTo>
                    <a:pt x="2827" y="0"/>
                    <a:pt x="2615" y="0"/>
                    <a:pt x="2372" y="152"/>
                  </a:cubicBezTo>
                  <a:cubicBezTo>
                    <a:pt x="2159" y="274"/>
                    <a:pt x="1976" y="395"/>
                    <a:pt x="1764" y="5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1907686" y="3206513"/>
              <a:ext cx="119444" cy="68402"/>
            </a:xfrm>
            <a:custGeom>
              <a:avLst/>
              <a:gdLst/>
              <a:ahLst/>
              <a:cxnLst/>
              <a:rect l="l" t="t" r="r" b="b"/>
              <a:pathLst>
                <a:path w="3557" h="2037" extrusionOk="0">
                  <a:moveTo>
                    <a:pt x="274" y="1307"/>
                  </a:moveTo>
                  <a:cubicBezTo>
                    <a:pt x="0" y="1459"/>
                    <a:pt x="0" y="1733"/>
                    <a:pt x="274" y="1885"/>
                  </a:cubicBezTo>
                  <a:cubicBezTo>
                    <a:pt x="547" y="2037"/>
                    <a:pt x="1003" y="2037"/>
                    <a:pt x="1307" y="1885"/>
                  </a:cubicBezTo>
                  <a:lnTo>
                    <a:pt x="3283" y="760"/>
                  </a:lnTo>
                  <a:cubicBezTo>
                    <a:pt x="3556" y="578"/>
                    <a:pt x="3556" y="304"/>
                    <a:pt x="3283" y="152"/>
                  </a:cubicBezTo>
                  <a:cubicBezTo>
                    <a:pt x="3009" y="0"/>
                    <a:pt x="2523" y="0"/>
                    <a:pt x="2249" y="1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1959736" y="3236098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2"/>
                  </a:moveTo>
                  <a:cubicBezTo>
                    <a:pt x="1003" y="1065"/>
                    <a:pt x="639" y="1277"/>
                    <a:pt x="244" y="1490"/>
                  </a:cubicBezTo>
                  <a:cubicBezTo>
                    <a:pt x="31" y="1642"/>
                    <a:pt x="0" y="1764"/>
                    <a:pt x="213" y="1885"/>
                  </a:cubicBezTo>
                  <a:cubicBezTo>
                    <a:pt x="517" y="2037"/>
                    <a:pt x="851" y="2250"/>
                    <a:pt x="1155" y="2432"/>
                  </a:cubicBezTo>
                  <a:cubicBezTo>
                    <a:pt x="1368" y="2524"/>
                    <a:pt x="1581" y="2524"/>
                    <a:pt x="1824" y="2402"/>
                  </a:cubicBezTo>
                  <a:cubicBezTo>
                    <a:pt x="1946" y="2311"/>
                    <a:pt x="2067" y="2250"/>
                    <a:pt x="2219" y="2159"/>
                  </a:cubicBezTo>
                  <a:cubicBezTo>
                    <a:pt x="2462" y="2037"/>
                    <a:pt x="2736" y="1885"/>
                    <a:pt x="2979" y="1733"/>
                  </a:cubicBezTo>
                  <a:lnTo>
                    <a:pt x="3739" y="1277"/>
                  </a:lnTo>
                  <a:cubicBezTo>
                    <a:pt x="3891" y="1217"/>
                    <a:pt x="4013" y="1125"/>
                    <a:pt x="4134" y="1065"/>
                  </a:cubicBezTo>
                  <a:cubicBezTo>
                    <a:pt x="4347" y="913"/>
                    <a:pt x="4377" y="822"/>
                    <a:pt x="4165" y="700"/>
                  </a:cubicBezTo>
                  <a:cubicBezTo>
                    <a:pt x="3830" y="487"/>
                    <a:pt x="3526" y="305"/>
                    <a:pt x="3192" y="122"/>
                  </a:cubicBezTo>
                  <a:cubicBezTo>
                    <a:pt x="2979" y="1"/>
                    <a:pt x="2797" y="31"/>
                    <a:pt x="2584" y="153"/>
                  </a:cubicBezTo>
                  <a:cubicBezTo>
                    <a:pt x="2189" y="366"/>
                    <a:pt x="1794" y="609"/>
                    <a:pt x="1399" y="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2077103" y="3168734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429" y="821"/>
                  </a:moveTo>
                  <a:cubicBezTo>
                    <a:pt x="1034" y="1034"/>
                    <a:pt x="639" y="1247"/>
                    <a:pt x="274" y="1460"/>
                  </a:cubicBezTo>
                  <a:cubicBezTo>
                    <a:pt x="31" y="1612"/>
                    <a:pt x="1" y="1733"/>
                    <a:pt x="244" y="1855"/>
                  </a:cubicBezTo>
                  <a:cubicBezTo>
                    <a:pt x="548" y="2037"/>
                    <a:pt x="852" y="2220"/>
                    <a:pt x="1156" y="2402"/>
                  </a:cubicBezTo>
                  <a:cubicBezTo>
                    <a:pt x="1399" y="2524"/>
                    <a:pt x="1581" y="2524"/>
                    <a:pt x="1825" y="2372"/>
                  </a:cubicBezTo>
                  <a:cubicBezTo>
                    <a:pt x="1946" y="2311"/>
                    <a:pt x="2098" y="2250"/>
                    <a:pt x="2220" y="2159"/>
                  </a:cubicBezTo>
                  <a:cubicBezTo>
                    <a:pt x="2463" y="2007"/>
                    <a:pt x="2736" y="1855"/>
                    <a:pt x="2980" y="1703"/>
                  </a:cubicBezTo>
                  <a:cubicBezTo>
                    <a:pt x="3253" y="1551"/>
                    <a:pt x="3496" y="1429"/>
                    <a:pt x="3740" y="1277"/>
                  </a:cubicBezTo>
                  <a:cubicBezTo>
                    <a:pt x="3892" y="1186"/>
                    <a:pt x="4013" y="1125"/>
                    <a:pt x="4135" y="1065"/>
                  </a:cubicBezTo>
                  <a:cubicBezTo>
                    <a:pt x="4378" y="913"/>
                    <a:pt x="4378" y="791"/>
                    <a:pt x="4165" y="669"/>
                  </a:cubicBezTo>
                  <a:cubicBezTo>
                    <a:pt x="3861" y="487"/>
                    <a:pt x="3557" y="305"/>
                    <a:pt x="3253" y="122"/>
                  </a:cubicBezTo>
                  <a:cubicBezTo>
                    <a:pt x="3010" y="1"/>
                    <a:pt x="2828" y="1"/>
                    <a:pt x="2585" y="153"/>
                  </a:cubicBezTo>
                  <a:cubicBezTo>
                    <a:pt x="2189" y="365"/>
                    <a:pt x="1794" y="578"/>
                    <a:pt x="142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901230" y="3848553"/>
              <a:ext cx="147013" cy="84756"/>
            </a:xfrm>
            <a:custGeom>
              <a:avLst/>
              <a:gdLst/>
              <a:ahLst/>
              <a:cxnLst/>
              <a:rect l="l" t="t" r="r" b="b"/>
              <a:pathLst>
                <a:path w="4378" h="2524" extrusionOk="0">
                  <a:moveTo>
                    <a:pt x="1399" y="821"/>
                  </a:moveTo>
                  <a:cubicBezTo>
                    <a:pt x="1004" y="1034"/>
                    <a:pt x="609" y="1277"/>
                    <a:pt x="244" y="1490"/>
                  </a:cubicBezTo>
                  <a:cubicBezTo>
                    <a:pt x="31" y="1611"/>
                    <a:pt x="1" y="1733"/>
                    <a:pt x="18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794" y="2401"/>
                  </a:cubicBezTo>
                  <a:cubicBezTo>
                    <a:pt x="2189" y="2158"/>
                    <a:pt x="2584" y="1946"/>
                    <a:pt x="2979" y="1702"/>
                  </a:cubicBezTo>
                  <a:cubicBezTo>
                    <a:pt x="3344" y="1490"/>
                    <a:pt x="3739" y="1277"/>
                    <a:pt x="4104" y="1064"/>
                  </a:cubicBezTo>
                  <a:cubicBezTo>
                    <a:pt x="4347" y="912"/>
                    <a:pt x="4378" y="790"/>
                    <a:pt x="4134" y="669"/>
                  </a:cubicBezTo>
                  <a:cubicBezTo>
                    <a:pt x="3830" y="487"/>
                    <a:pt x="3527" y="304"/>
                    <a:pt x="3223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59" y="365"/>
                    <a:pt x="1764" y="57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665452" y="3984289"/>
              <a:ext cx="146006" cy="84756"/>
            </a:xfrm>
            <a:custGeom>
              <a:avLst/>
              <a:gdLst/>
              <a:ahLst/>
              <a:cxnLst/>
              <a:rect l="l" t="t" r="r" b="b"/>
              <a:pathLst>
                <a:path w="4348" h="2524" extrusionOk="0">
                  <a:moveTo>
                    <a:pt x="609" y="1247"/>
                  </a:moveTo>
                  <a:cubicBezTo>
                    <a:pt x="487" y="1338"/>
                    <a:pt x="365" y="1399"/>
                    <a:pt x="244" y="1490"/>
                  </a:cubicBezTo>
                  <a:cubicBezTo>
                    <a:pt x="1" y="1612"/>
                    <a:pt x="1" y="1733"/>
                    <a:pt x="213" y="1855"/>
                  </a:cubicBezTo>
                  <a:cubicBezTo>
                    <a:pt x="517" y="2037"/>
                    <a:pt x="821" y="2220"/>
                    <a:pt x="1125" y="2402"/>
                  </a:cubicBezTo>
                  <a:cubicBezTo>
                    <a:pt x="1338" y="2524"/>
                    <a:pt x="1551" y="2524"/>
                    <a:pt x="1794" y="2372"/>
                  </a:cubicBezTo>
                  <a:cubicBezTo>
                    <a:pt x="2554" y="1946"/>
                    <a:pt x="3344" y="1490"/>
                    <a:pt x="4104" y="1034"/>
                  </a:cubicBezTo>
                  <a:cubicBezTo>
                    <a:pt x="4347" y="913"/>
                    <a:pt x="4347" y="791"/>
                    <a:pt x="4134" y="670"/>
                  </a:cubicBezTo>
                  <a:cubicBezTo>
                    <a:pt x="3830" y="487"/>
                    <a:pt x="3527" y="305"/>
                    <a:pt x="3223" y="122"/>
                  </a:cubicBezTo>
                  <a:cubicBezTo>
                    <a:pt x="2979" y="1"/>
                    <a:pt x="2767" y="1"/>
                    <a:pt x="2523" y="153"/>
                  </a:cubicBezTo>
                  <a:cubicBezTo>
                    <a:pt x="2402" y="214"/>
                    <a:pt x="2280" y="305"/>
                    <a:pt x="2128" y="366"/>
                  </a:cubicBezTo>
                  <a:cubicBezTo>
                    <a:pt x="1885" y="518"/>
                    <a:pt x="1642" y="670"/>
                    <a:pt x="1368" y="821"/>
                  </a:cubicBezTo>
                  <a:cubicBezTo>
                    <a:pt x="1125" y="973"/>
                    <a:pt x="882" y="1125"/>
                    <a:pt x="609" y="12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783864" y="3915917"/>
              <a:ext cx="145972" cy="85763"/>
            </a:xfrm>
            <a:custGeom>
              <a:avLst/>
              <a:gdLst/>
              <a:ahLst/>
              <a:cxnLst/>
              <a:rect l="l" t="t" r="r" b="b"/>
              <a:pathLst>
                <a:path w="4347" h="2554" extrusionOk="0">
                  <a:moveTo>
                    <a:pt x="1398" y="821"/>
                  </a:moveTo>
                  <a:cubicBezTo>
                    <a:pt x="1003" y="1064"/>
                    <a:pt x="608" y="1277"/>
                    <a:pt x="213" y="1490"/>
                  </a:cubicBezTo>
                  <a:cubicBezTo>
                    <a:pt x="0" y="1611"/>
                    <a:pt x="0" y="1733"/>
                    <a:pt x="182" y="1854"/>
                  </a:cubicBezTo>
                  <a:cubicBezTo>
                    <a:pt x="517" y="2067"/>
                    <a:pt x="821" y="2250"/>
                    <a:pt x="1155" y="2432"/>
                  </a:cubicBezTo>
                  <a:cubicBezTo>
                    <a:pt x="1368" y="2554"/>
                    <a:pt x="1581" y="2523"/>
                    <a:pt x="1793" y="2402"/>
                  </a:cubicBezTo>
                  <a:cubicBezTo>
                    <a:pt x="1915" y="2341"/>
                    <a:pt x="2067" y="2250"/>
                    <a:pt x="2189" y="2189"/>
                  </a:cubicBezTo>
                  <a:lnTo>
                    <a:pt x="2979" y="1733"/>
                  </a:lnTo>
                  <a:cubicBezTo>
                    <a:pt x="3222" y="1581"/>
                    <a:pt x="3496" y="1429"/>
                    <a:pt x="3739" y="1277"/>
                  </a:cubicBezTo>
                  <a:cubicBezTo>
                    <a:pt x="3860" y="1216"/>
                    <a:pt x="3982" y="1125"/>
                    <a:pt x="4104" y="1064"/>
                  </a:cubicBezTo>
                  <a:cubicBezTo>
                    <a:pt x="4347" y="912"/>
                    <a:pt x="4347" y="791"/>
                    <a:pt x="4134" y="669"/>
                  </a:cubicBezTo>
                  <a:cubicBezTo>
                    <a:pt x="3830" y="487"/>
                    <a:pt x="3526" y="304"/>
                    <a:pt x="3192" y="122"/>
                  </a:cubicBezTo>
                  <a:cubicBezTo>
                    <a:pt x="2979" y="0"/>
                    <a:pt x="2766" y="31"/>
                    <a:pt x="2553" y="152"/>
                  </a:cubicBezTo>
                  <a:cubicBezTo>
                    <a:pt x="2158" y="365"/>
                    <a:pt x="1763" y="608"/>
                    <a:pt x="1398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1254403" y="3644413"/>
              <a:ext cx="147013" cy="84722"/>
            </a:xfrm>
            <a:custGeom>
              <a:avLst/>
              <a:gdLst/>
              <a:ahLst/>
              <a:cxnLst/>
              <a:rect l="l" t="t" r="r" b="b"/>
              <a:pathLst>
                <a:path w="4378" h="2523" extrusionOk="0">
                  <a:moveTo>
                    <a:pt x="244" y="1489"/>
                  </a:moveTo>
                  <a:cubicBezTo>
                    <a:pt x="1" y="1611"/>
                    <a:pt x="1" y="1733"/>
                    <a:pt x="213" y="1854"/>
                  </a:cubicBezTo>
                  <a:cubicBezTo>
                    <a:pt x="517" y="2037"/>
                    <a:pt x="852" y="2219"/>
                    <a:pt x="1156" y="2401"/>
                  </a:cubicBezTo>
                  <a:cubicBezTo>
                    <a:pt x="1368" y="2523"/>
                    <a:pt x="1581" y="2523"/>
                    <a:pt x="1824" y="2401"/>
                  </a:cubicBezTo>
                  <a:cubicBezTo>
                    <a:pt x="2584" y="1945"/>
                    <a:pt x="3344" y="1489"/>
                    <a:pt x="4134" y="1064"/>
                  </a:cubicBezTo>
                  <a:cubicBezTo>
                    <a:pt x="4347" y="912"/>
                    <a:pt x="4378" y="821"/>
                    <a:pt x="4165" y="669"/>
                  </a:cubicBezTo>
                  <a:cubicBezTo>
                    <a:pt x="3861" y="486"/>
                    <a:pt x="3557" y="304"/>
                    <a:pt x="3222" y="122"/>
                  </a:cubicBezTo>
                  <a:cubicBezTo>
                    <a:pt x="2979" y="0"/>
                    <a:pt x="2797" y="0"/>
                    <a:pt x="2554" y="152"/>
                  </a:cubicBezTo>
                  <a:cubicBezTo>
                    <a:pt x="2189" y="365"/>
                    <a:pt x="1794" y="608"/>
                    <a:pt x="1399" y="821"/>
                  </a:cubicBezTo>
                  <a:cubicBezTo>
                    <a:pt x="1004" y="1034"/>
                    <a:pt x="639" y="1246"/>
                    <a:pt x="244" y="1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1274815" y="4204783"/>
              <a:ext cx="135798" cy="77603"/>
            </a:xfrm>
            <a:custGeom>
              <a:avLst/>
              <a:gdLst/>
              <a:ahLst/>
              <a:cxnLst/>
              <a:rect l="l" t="t" r="r" b="b"/>
              <a:pathLst>
                <a:path w="4044" h="2311" extrusionOk="0">
                  <a:moveTo>
                    <a:pt x="274" y="1429"/>
                  </a:moveTo>
                  <a:cubicBezTo>
                    <a:pt x="1" y="1581"/>
                    <a:pt x="1" y="1702"/>
                    <a:pt x="244" y="1854"/>
                  </a:cubicBezTo>
                  <a:cubicBezTo>
                    <a:pt x="457" y="1976"/>
                    <a:pt x="700" y="2098"/>
                    <a:pt x="913" y="2250"/>
                  </a:cubicBezTo>
                  <a:cubicBezTo>
                    <a:pt x="1065" y="2310"/>
                    <a:pt x="1156" y="2310"/>
                    <a:pt x="1277" y="2250"/>
                  </a:cubicBezTo>
                  <a:cubicBezTo>
                    <a:pt x="1277" y="2250"/>
                    <a:pt x="1277" y="2250"/>
                    <a:pt x="1308" y="2250"/>
                  </a:cubicBezTo>
                  <a:cubicBezTo>
                    <a:pt x="1521" y="2098"/>
                    <a:pt x="1733" y="1976"/>
                    <a:pt x="1946" y="1854"/>
                  </a:cubicBezTo>
                  <a:cubicBezTo>
                    <a:pt x="2159" y="1733"/>
                    <a:pt x="2372" y="1611"/>
                    <a:pt x="2584" y="1490"/>
                  </a:cubicBezTo>
                  <a:cubicBezTo>
                    <a:pt x="2980" y="1246"/>
                    <a:pt x="3405" y="1003"/>
                    <a:pt x="3831" y="760"/>
                  </a:cubicBezTo>
                  <a:cubicBezTo>
                    <a:pt x="4043" y="639"/>
                    <a:pt x="4043" y="608"/>
                    <a:pt x="3800" y="487"/>
                  </a:cubicBezTo>
                  <a:cubicBezTo>
                    <a:pt x="3588" y="365"/>
                    <a:pt x="3405" y="243"/>
                    <a:pt x="3192" y="122"/>
                  </a:cubicBezTo>
                  <a:cubicBezTo>
                    <a:pt x="2949" y="0"/>
                    <a:pt x="2736" y="0"/>
                    <a:pt x="2493" y="122"/>
                  </a:cubicBezTo>
                  <a:cubicBezTo>
                    <a:pt x="1764" y="547"/>
                    <a:pt x="1004" y="1003"/>
                    <a:pt x="274" y="1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2025052" y="3138108"/>
              <a:ext cx="120485" cy="69443"/>
            </a:xfrm>
            <a:custGeom>
              <a:avLst/>
              <a:gdLst/>
              <a:ahLst/>
              <a:cxnLst/>
              <a:rect l="l" t="t" r="r" b="b"/>
              <a:pathLst>
                <a:path w="3588" h="2068" extrusionOk="0">
                  <a:moveTo>
                    <a:pt x="274" y="1308"/>
                  </a:moveTo>
                  <a:cubicBezTo>
                    <a:pt x="1" y="1460"/>
                    <a:pt x="1" y="1733"/>
                    <a:pt x="274" y="1916"/>
                  </a:cubicBezTo>
                  <a:cubicBezTo>
                    <a:pt x="578" y="2068"/>
                    <a:pt x="1034" y="2068"/>
                    <a:pt x="1308" y="1916"/>
                  </a:cubicBezTo>
                  <a:lnTo>
                    <a:pt x="3283" y="761"/>
                  </a:lnTo>
                  <a:cubicBezTo>
                    <a:pt x="3557" y="609"/>
                    <a:pt x="3587" y="335"/>
                    <a:pt x="3283" y="153"/>
                  </a:cubicBezTo>
                  <a:cubicBezTo>
                    <a:pt x="3010" y="1"/>
                    <a:pt x="2554" y="1"/>
                    <a:pt x="2250" y="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2142451" y="3069737"/>
              <a:ext cx="120451" cy="69443"/>
            </a:xfrm>
            <a:custGeom>
              <a:avLst/>
              <a:gdLst/>
              <a:ahLst/>
              <a:cxnLst/>
              <a:rect l="l" t="t" r="r" b="b"/>
              <a:pathLst>
                <a:path w="3587" h="2068" extrusionOk="0">
                  <a:moveTo>
                    <a:pt x="304" y="1307"/>
                  </a:moveTo>
                  <a:cubicBezTo>
                    <a:pt x="0" y="1490"/>
                    <a:pt x="0" y="1763"/>
                    <a:pt x="304" y="1915"/>
                  </a:cubicBezTo>
                  <a:cubicBezTo>
                    <a:pt x="578" y="2067"/>
                    <a:pt x="1034" y="2067"/>
                    <a:pt x="1338" y="1915"/>
                  </a:cubicBezTo>
                  <a:lnTo>
                    <a:pt x="3283" y="760"/>
                  </a:lnTo>
                  <a:cubicBezTo>
                    <a:pt x="3587" y="608"/>
                    <a:pt x="3587" y="335"/>
                    <a:pt x="3313" y="183"/>
                  </a:cubicBezTo>
                  <a:cubicBezTo>
                    <a:pt x="3009" y="0"/>
                    <a:pt x="2553" y="0"/>
                    <a:pt x="2280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2195510" y="3100363"/>
              <a:ext cx="146006" cy="85763"/>
            </a:xfrm>
            <a:custGeom>
              <a:avLst/>
              <a:gdLst/>
              <a:ahLst/>
              <a:cxnLst/>
              <a:rect l="l" t="t" r="r" b="b"/>
              <a:pathLst>
                <a:path w="4348" h="2554" extrusionOk="0">
                  <a:moveTo>
                    <a:pt x="1399" y="821"/>
                  </a:moveTo>
                  <a:cubicBezTo>
                    <a:pt x="1004" y="1034"/>
                    <a:pt x="639" y="1277"/>
                    <a:pt x="244" y="1490"/>
                  </a:cubicBezTo>
                  <a:cubicBezTo>
                    <a:pt x="1" y="1642"/>
                    <a:pt x="1" y="1763"/>
                    <a:pt x="214" y="1885"/>
                  </a:cubicBezTo>
                  <a:cubicBezTo>
                    <a:pt x="518" y="2067"/>
                    <a:pt x="821" y="2249"/>
                    <a:pt x="1125" y="2401"/>
                  </a:cubicBezTo>
                  <a:cubicBezTo>
                    <a:pt x="1369" y="2553"/>
                    <a:pt x="1551" y="2523"/>
                    <a:pt x="1794" y="2401"/>
                  </a:cubicBezTo>
                  <a:cubicBezTo>
                    <a:pt x="1946" y="2310"/>
                    <a:pt x="2068" y="2249"/>
                    <a:pt x="2189" y="2189"/>
                  </a:cubicBezTo>
                  <a:cubicBezTo>
                    <a:pt x="2432" y="2037"/>
                    <a:pt x="2706" y="1885"/>
                    <a:pt x="2949" y="1733"/>
                  </a:cubicBezTo>
                  <a:cubicBezTo>
                    <a:pt x="3192" y="1581"/>
                    <a:pt x="3466" y="1429"/>
                    <a:pt x="3709" y="1307"/>
                  </a:cubicBezTo>
                  <a:cubicBezTo>
                    <a:pt x="3831" y="1216"/>
                    <a:pt x="3983" y="1155"/>
                    <a:pt x="4104" y="1064"/>
                  </a:cubicBezTo>
                  <a:cubicBezTo>
                    <a:pt x="4347" y="912"/>
                    <a:pt x="4347" y="821"/>
                    <a:pt x="4104" y="669"/>
                  </a:cubicBezTo>
                  <a:cubicBezTo>
                    <a:pt x="3831" y="487"/>
                    <a:pt x="3527" y="304"/>
                    <a:pt x="3223" y="152"/>
                  </a:cubicBezTo>
                  <a:cubicBezTo>
                    <a:pt x="2980" y="0"/>
                    <a:pt x="2797" y="0"/>
                    <a:pt x="2554" y="152"/>
                  </a:cubicBezTo>
                  <a:cubicBezTo>
                    <a:pt x="2159" y="395"/>
                    <a:pt x="1764" y="608"/>
                    <a:pt x="1399" y="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633819" y="3965920"/>
              <a:ext cx="77603" cy="44964"/>
            </a:xfrm>
            <a:custGeom>
              <a:avLst/>
              <a:gdLst/>
              <a:ahLst/>
              <a:cxnLst/>
              <a:rect l="l" t="t" r="r" b="b"/>
              <a:pathLst>
                <a:path w="2311" h="1339" extrusionOk="0">
                  <a:moveTo>
                    <a:pt x="426" y="274"/>
                  </a:moveTo>
                  <a:cubicBezTo>
                    <a:pt x="0" y="517"/>
                    <a:pt x="0" y="882"/>
                    <a:pt x="395" y="1125"/>
                  </a:cubicBezTo>
                  <a:cubicBezTo>
                    <a:pt x="791" y="1338"/>
                    <a:pt x="1429" y="1338"/>
                    <a:pt x="1854" y="1095"/>
                  </a:cubicBezTo>
                  <a:cubicBezTo>
                    <a:pt x="2280" y="852"/>
                    <a:pt x="2310" y="457"/>
                    <a:pt x="1915" y="244"/>
                  </a:cubicBezTo>
                  <a:cubicBezTo>
                    <a:pt x="1520" y="1"/>
                    <a:pt x="851" y="31"/>
                    <a:pt x="426" y="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23533" y="1690722"/>
              <a:ext cx="1763790" cy="2194520"/>
            </a:xfrm>
            <a:custGeom>
              <a:avLst/>
              <a:gdLst/>
              <a:ahLst/>
              <a:cxnLst/>
              <a:rect l="l" t="t" r="r" b="b"/>
              <a:pathLst>
                <a:path w="52525" h="65352" extrusionOk="0">
                  <a:moveTo>
                    <a:pt x="52403" y="1"/>
                  </a:moveTo>
                  <a:lnTo>
                    <a:pt x="52525" y="34956"/>
                  </a:lnTo>
                  <a:cubicBezTo>
                    <a:pt x="52525" y="35017"/>
                    <a:pt x="52464" y="35108"/>
                    <a:pt x="52403" y="35138"/>
                  </a:cubicBezTo>
                  <a:lnTo>
                    <a:pt x="92" y="65351"/>
                  </a:lnTo>
                  <a:lnTo>
                    <a:pt x="1" y="302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1261551" y="2119454"/>
              <a:ext cx="36770" cy="54131"/>
            </a:xfrm>
            <a:custGeom>
              <a:avLst/>
              <a:gdLst/>
              <a:ahLst/>
              <a:cxnLst/>
              <a:rect l="l" t="t" r="r" b="b"/>
              <a:pathLst>
                <a:path w="1095" h="1612" extrusionOk="0">
                  <a:moveTo>
                    <a:pt x="548" y="182"/>
                  </a:moveTo>
                  <a:cubicBezTo>
                    <a:pt x="852" y="0"/>
                    <a:pt x="1095" y="152"/>
                    <a:pt x="1095" y="486"/>
                  </a:cubicBezTo>
                  <a:cubicBezTo>
                    <a:pt x="1095" y="851"/>
                    <a:pt x="852" y="1277"/>
                    <a:pt x="548" y="1429"/>
                  </a:cubicBezTo>
                  <a:cubicBezTo>
                    <a:pt x="244" y="1611"/>
                    <a:pt x="1" y="1489"/>
                    <a:pt x="1" y="1125"/>
                  </a:cubicBezTo>
                  <a:cubicBezTo>
                    <a:pt x="1" y="790"/>
                    <a:pt x="244" y="365"/>
                    <a:pt x="548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1223806" y="2831108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1"/>
                    <a:pt x="123" y="15611"/>
                  </a:cubicBezTo>
                  <a:cubicBezTo>
                    <a:pt x="150" y="15611"/>
                    <a:pt x="180" y="15603"/>
                    <a:pt x="213" y="15587"/>
                  </a:cubicBezTo>
                  <a:lnTo>
                    <a:pt x="26292" y="511"/>
                  </a:lnTo>
                  <a:cubicBezTo>
                    <a:pt x="26414" y="450"/>
                    <a:pt x="26505" y="298"/>
                    <a:pt x="26505" y="146"/>
                  </a:cubicBezTo>
                  <a:cubicBezTo>
                    <a:pt x="26505" y="57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1223806" y="2801322"/>
              <a:ext cx="890071" cy="524016"/>
            </a:xfrm>
            <a:custGeom>
              <a:avLst/>
              <a:gdLst/>
              <a:ahLst/>
              <a:cxnLst/>
              <a:rect l="l" t="t" r="r" b="b"/>
              <a:pathLst>
                <a:path w="26506" h="15605" extrusionOk="0">
                  <a:moveTo>
                    <a:pt x="26397" y="0"/>
                  </a:moveTo>
                  <a:cubicBezTo>
                    <a:pt x="26366" y="0"/>
                    <a:pt x="26331" y="10"/>
                    <a:pt x="26292" y="30"/>
                  </a:cubicBezTo>
                  <a:lnTo>
                    <a:pt x="213" y="15076"/>
                  </a:lnTo>
                  <a:cubicBezTo>
                    <a:pt x="91" y="15167"/>
                    <a:pt x="0" y="15319"/>
                    <a:pt x="0" y="15440"/>
                  </a:cubicBezTo>
                  <a:cubicBezTo>
                    <a:pt x="0" y="15544"/>
                    <a:pt x="42" y="15605"/>
                    <a:pt x="107" y="15605"/>
                  </a:cubicBezTo>
                  <a:cubicBezTo>
                    <a:pt x="138" y="15605"/>
                    <a:pt x="174" y="15591"/>
                    <a:pt x="213" y="15562"/>
                  </a:cubicBezTo>
                  <a:lnTo>
                    <a:pt x="26292" y="516"/>
                  </a:lnTo>
                  <a:cubicBezTo>
                    <a:pt x="26414" y="455"/>
                    <a:pt x="26505" y="273"/>
                    <a:pt x="26505" y="151"/>
                  </a:cubicBezTo>
                  <a:cubicBezTo>
                    <a:pt x="26505" y="47"/>
                    <a:pt x="26463" y="0"/>
                    <a:pt x="26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1223806" y="2770897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2" y="0"/>
                  </a:moveTo>
                  <a:cubicBezTo>
                    <a:pt x="26355" y="0"/>
                    <a:pt x="26325" y="8"/>
                    <a:pt x="26292" y="24"/>
                  </a:cubicBezTo>
                  <a:lnTo>
                    <a:pt x="213" y="15100"/>
                  </a:lnTo>
                  <a:cubicBezTo>
                    <a:pt x="91" y="15161"/>
                    <a:pt x="0" y="15313"/>
                    <a:pt x="0" y="15465"/>
                  </a:cubicBezTo>
                  <a:cubicBezTo>
                    <a:pt x="0" y="15554"/>
                    <a:pt x="49" y="15610"/>
                    <a:pt x="123" y="15610"/>
                  </a:cubicBezTo>
                  <a:cubicBezTo>
                    <a:pt x="150" y="15610"/>
                    <a:pt x="180" y="15603"/>
                    <a:pt x="213" y="15586"/>
                  </a:cubicBezTo>
                  <a:lnTo>
                    <a:pt x="26292" y="510"/>
                  </a:lnTo>
                  <a:cubicBezTo>
                    <a:pt x="26414" y="449"/>
                    <a:pt x="26505" y="297"/>
                    <a:pt x="26505" y="145"/>
                  </a:cubicBezTo>
                  <a:cubicBezTo>
                    <a:pt x="26505" y="56"/>
                    <a:pt x="26456" y="0"/>
                    <a:pt x="26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1223806" y="2741278"/>
              <a:ext cx="890071" cy="523848"/>
            </a:xfrm>
            <a:custGeom>
              <a:avLst/>
              <a:gdLst/>
              <a:ahLst/>
              <a:cxnLst/>
              <a:rect l="l" t="t" r="r" b="b"/>
              <a:pathLst>
                <a:path w="26506" h="15600" extrusionOk="0">
                  <a:moveTo>
                    <a:pt x="26382" y="1"/>
                  </a:moveTo>
                  <a:cubicBezTo>
                    <a:pt x="26355" y="1"/>
                    <a:pt x="26325" y="8"/>
                    <a:pt x="26292" y="24"/>
                  </a:cubicBezTo>
                  <a:lnTo>
                    <a:pt x="182" y="15070"/>
                  </a:lnTo>
                  <a:cubicBezTo>
                    <a:pt x="91" y="15161"/>
                    <a:pt x="0" y="15313"/>
                    <a:pt x="0" y="15435"/>
                  </a:cubicBezTo>
                  <a:cubicBezTo>
                    <a:pt x="0" y="15538"/>
                    <a:pt x="42" y="15599"/>
                    <a:pt x="107" y="15599"/>
                  </a:cubicBezTo>
                  <a:cubicBezTo>
                    <a:pt x="138" y="15599"/>
                    <a:pt x="174" y="15586"/>
                    <a:pt x="213" y="15557"/>
                  </a:cubicBezTo>
                  <a:lnTo>
                    <a:pt x="26292" y="511"/>
                  </a:lnTo>
                  <a:cubicBezTo>
                    <a:pt x="26414" y="450"/>
                    <a:pt x="26505" y="268"/>
                    <a:pt x="26505" y="146"/>
                  </a:cubicBezTo>
                  <a:cubicBezTo>
                    <a:pt x="26505" y="57"/>
                    <a:pt x="26456" y="1"/>
                    <a:pt x="26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1222765" y="2711021"/>
              <a:ext cx="891112" cy="523848"/>
            </a:xfrm>
            <a:custGeom>
              <a:avLst/>
              <a:gdLst/>
              <a:ahLst/>
              <a:cxnLst/>
              <a:rect l="l" t="t" r="r" b="b"/>
              <a:pathLst>
                <a:path w="26537" h="15600" extrusionOk="0">
                  <a:moveTo>
                    <a:pt x="26419" y="0"/>
                  </a:moveTo>
                  <a:cubicBezTo>
                    <a:pt x="26388" y="0"/>
                    <a:pt x="26354" y="14"/>
                    <a:pt x="26323" y="44"/>
                  </a:cubicBezTo>
                  <a:lnTo>
                    <a:pt x="213" y="15090"/>
                  </a:lnTo>
                  <a:cubicBezTo>
                    <a:pt x="122" y="15151"/>
                    <a:pt x="1" y="15333"/>
                    <a:pt x="1" y="15454"/>
                  </a:cubicBezTo>
                  <a:cubicBezTo>
                    <a:pt x="1" y="15543"/>
                    <a:pt x="66" y="15600"/>
                    <a:pt x="137" y="15600"/>
                  </a:cubicBezTo>
                  <a:cubicBezTo>
                    <a:pt x="162" y="15600"/>
                    <a:pt x="189" y="15592"/>
                    <a:pt x="213" y="15576"/>
                  </a:cubicBezTo>
                  <a:lnTo>
                    <a:pt x="26323" y="530"/>
                  </a:lnTo>
                  <a:cubicBezTo>
                    <a:pt x="26415" y="439"/>
                    <a:pt x="26536" y="287"/>
                    <a:pt x="26536" y="135"/>
                  </a:cubicBezTo>
                  <a:cubicBezTo>
                    <a:pt x="26536" y="54"/>
                    <a:pt x="26482" y="0"/>
                    <a:pt x="26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1222765" y="2620822"/>
              <a:ext cx="890071" cy="524251"/>
            </a:xfrm>
            <a:custGeom>
              <a:avLst/>
              <a:gdLst/>
              <a:ahLst/>
              <a:cxnLst/>
              <a:rect l="l" t="t" r="r" b="b"/>
              <a:pathLst>
                <a:path w="26506" h="15612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101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4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9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1222765" y="2470781"/>
              <a:ext cx="890071" cy="524217"/>
            </a:xfrm>
            <a:custGeom>
              <a:avLst/>
              <a:gdLst/>
              <a:ahLst/>
              <a:cxnLst/>
              <a:rect l="l" t="t" r="r" b="b"/>
              <a:pathLst>
                <a:path w="26506" h="15611" extrusionOk="0">
                  <a:moveTo>
                    <a:pt x="26383" y="1"/>
                  </a:moveTo>
                  <a:cubicBezTo>
                    <a:pt x="26356" y="1"/>
                    <a:pt x="26326" y="8"/>
                    <a:pt x="26293" y="25"/>
                  </a:cubicBezTo>
                  <a:lnTo>
                    <a:pt x="213" y="15070"/>
                  </a:lnTo>
                  <a:cubicBezTo>
                    <a:pt x="92" y="15162"/>
                    <a:pt x="1" y="15314"/>
                    <a:pt x="1" y="15466"/>
                  </a:cubicBezTo>
                  <a:cubicBezTo>
                    <a:pt x="1" y="15555"/>
                    <a:pt x="50" y="15611"/>
                    <a:pt x="123" y="15611"/>
                  </a:cubicBezTo>
                  <a:cubicBezTo>
                    <a:pt x="150" y="15611"/>
                    <a:pt x="181" y="15603"/>
                    <a:pt x="213" y="15587"/>
                  </a:cubicBezTo>
                  <a:lnTo>
                    <a:pt x="26293" y="511"/>
                  </a:lnTo>
                  <a:cubicBezTo>
                    <a:pt x="26415" y="450"/>
                    <a:pt x="26506" y="268"/>
                    <a:pt x="26506" y="146"/>
                  </a:cubicBezTo>
                  <a:cubicBezTo>
                    <a:pt x="26506" y="57"/>
                    <a:pt x="26457" y="1"/>
                    <a:pt x="26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1221757" y="2358284"/>
              <a:ext cx="891079" cy="599168"/>
            </a:xfrm>
            <a:custGeom>
              <a:avLst/>
              <a:gdLst/>
              <a:ahLst/>
              <a:cxnLst/>
              <a:rect l="l" t="t" r="r" b="b"/>
              <a:pathLst>
                <a:path w="26536" h="17843" extrusionOk="0">
                  <a:moveTo>
                    <a:pt x="26536" y="1"/>
                  </a:moveTo>
                  <a:lnTo>
                    <a:pt x="0" y="15320"/>
                  </a:lnTo>
                  <a:lnTo>
                    <a:pt x="31" y="17843"/>
                  </a:lnTo>
                  <a:lnTo>
                    <a:pt x="26536" y="2523"/>
                  </a:lnTo>
                  <a:lnTo>
                    <a:pt x="26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1221757" y="2088828"/>
              <a:ext cx="891079" cy="749203"/>
            </a:xfrm>
            <a:custGeom>
              <a:avLst/>
              <a:gdLst/>
              <a:ahLst/>
              <a:cxnLst/>
              <a:rect l="l" t="t" r="r" b="b"/>
              <a:pathLst>
                <a:path w="26536" h="22311" extrusionOk="0">
                  <a:moveTo>
                    <a:pt x="26505" y="0"/>
                  </a:moveTo>
                  <a:lnTo>
                    <a:pt x="0" y="15289"/>
                  </a:lnTo>
                  <a:lnTo>
                    <a:pt x="0" y="22311"/>
                  </a:lnTo>
                  <a:lnTo>
                    <a:pt x="26536" y="7022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502147" y="2899278"/>
              <a:ext cx="674689" cy="624689"/>
            </a:xfrm>
            <a:custGeom>
              <a:avLst/>
              <a:gdLst/>
              <a:ahLst/>
              <a:cxnLst/>
              <a:rect l="l" t="t" r="r" b="b"/>
              <a:pathLst>
                <a:path w="20092" h="18603" extrusionOk="0">
                  <a:moveTo>
                    <a:pt x="20092" y="0"/>
                  </a:moveTo>
                  <a:lnTo>
                    <a:pt x="0" y="11581"/>
                  </a:lnTo>
                  <a:lnTo>
                    <a:pt x="31" y="18602"/>
                  </a:lnTo>
                  <a:lnTo>
                    <a:pt x="20092" y="6991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501106" y="2628781"/>
              <a:ext cx="675730" cy="624689"/>
            </a:xfrm>
            <a:custGeom>
              <a:avLst/>
              <a:gdLst/>
              <a:ahLst/>
              <a:cxnLst/>
              <a:rect l="l" t="t" r="r" b="b"/>
              <a:pathLst>
                <a:path w="20123" h="18603" extrusionOk="0">
                  <a:moveTo>
                    <a:pt x="20092" y="0"/>
                  </a:moveTo>
                  <a:lnTo>
                    <a:pt x="1" y="11612"/>
                  </a:lnTo>
                  <a:lnTo>
                    <a:pt x="31" y="18603"/>
                  </a:lnTo>
                  <a:lnTo>
                    <a:pt x="20123" y="7022"/>
                  </a:lnTo>
                  <a:lnTo>
                    <a:pt x="20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501106" y="1820379"/>
              <a:ext cx="1610698" cy="1164622"/>
            </a:xfrm>
            <a:custGeom>
              <a:avLst/>
              <a:gdLst/>
              <a:ahLst/>
              <a:cxnLst/>
              <a:rect l="l" t="t" r="r" b="b"/>
              <a:pathLst>
                <a:path w="47966" h="34682" extrusionOk="0">
                  <a:moveTo>
                    <a:pt x="47935" y="0"/>
                  </a:moveTo>
                  <a:lnTo>
                    <a:pt x="1" y="27691"/>
                  </a:lnTo>
                  <a:lnTo>
                    <a:pt x="1" y="34682"/>
                  </a:lnTo>
                  <a:lnTo>
                    <a:pt x="47965" y="6991"/>
                  </a:lnTo>
                  <a:lnTo>
                    <a:pt x="47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59302" y="2828858"/>
              <a:ext cx="374618" cy="349098"/>
            </a:xfrm>
            <a:custGeom>
              <a:avLst/>
              <a:gdLst/>
              <a:ahLst/>
              <a:cxnLst/>
              <a:rect l="l" t="t" r="r" b="b"/>
              <a:pathLst>
                <a:path w="11156" h="10396" extrusionOk="0">
                  <a:moveTo>
                    <a:pt x="11125" y="0"/>
                  </a:moveTo>
                  <a:lnTo>
                    <a:pt x="0" y="6413"/>
                  </a:lnTo>
                  <a:lnTo>
                    <a:pt x="0" y="10395"/>
                  </a:lnTo>
                  <a:lnTo>
                    <a:pt x="11156" y="3951"/>
                  </a:lnTo>
                  <a:lnTo>
                    <a:pt x="1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59302" y="3244292"/>
              <a:ext cx="123541" cy="204166"/>
            </a:xfrm>
            <a:custGeom>
              <a:avLst/>
              <a:gdLst/>
              <a:ahLst/>
              <a:cxnLst/>
              <a:rect l="l" t="t" r="r" b="b"/>
              <a:pathLst>
                <a:path w="3679" h="6080" extrusionOk="0">
                  <a:moveTo>
                    <a:pt x="3678" y="0"/>
                  </a:moveTo>
                  <a:lnTo>
                    <a:pt x="0" y="2128"/>
                  </a:lnTo>
                  <a:lnTo>
                    <a:pt x="0" y="6079"/>
                  </a:lnTo>
                  <a:lnTo>
                    <a:pt x="3678" y="3951"/>
                  </a:lnTo>
                  <a:lnTo>
                    <a:pt x="3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03154" y="3155470"/>
              <a:ext cx="674723" cy="624689"/>
            </a:xfrm>
            <a:custGeom>
              <a:avLst/>
              <a:gdLst/>
              <a:ahLst/>
              <a:cxnLst/>
              <a:rect l="l" t="t" r="r" b="b"/>
              <a:pathLst>
                <a:path w="20093" h="18603" extrusionOk="0">
                  <a:moveTo>
                    <a:pt x="20062" y="1"/>
                  </a:moveTo>
                  <a:lnTo>
                    <a:pt x="1" y="11581"/>
                  </a:lnTo>
                  <a:lnTo>
                    <a:pt x="1" y="18603"/>
                  </a:lnTo>
                  <a:lnTo>
                    <a:pt x="20092" y="7022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42982" y="2680832"/>
              <a:ext cx="139861" cy="239896"/>
            </a:xfrm>
            <a:custGeom>
              <a:avLst/>
              <a:gdLst/>
              <a:ahLst/>
              <a:cxnLst/>
              <a:rect l="l" t="t" r="r" b="b"/>
              <a:pathLst>
                <a:path w="4165" h="7144" extrusionOk="0">
                  <a:moveTo>
                    <a:pt x="4134" y="1"/>
                  </a:moveTo>
                  <a:lnTo>
                    <a:pt x="0" y="2402"/>
                  </a:lnTo>
                  <a:lnTo>
                    <a:pt x="31" y="7144"/>
                  </a:lnTo>
                  <a:lnTo>
                    <a:pt x="4164" y="474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702190" y="2415473"/>
              <a:ext cx="445069" cy="266424"/>
            </a:xfrm>
            <a:custGeom>
              <a:avLst/>
              <a:gdLst/>
              <a:ahLst/>
              <a:cxnLst/>
              <a:rect l="l" t="t" r="r" b="b"/>
              <a:pathLst>
                <a:path w="13254" h="7934" extrusionOk="0">
                  <a:moveTo>
                    <a:pt x="13155" y="1"/>
                  </a:moveTo>
                  <a:cubicBezTo>
                    <a:pt x="13129" y="1"/>
                    <a:pt x="13100" y="11"/>
                    <a:pt x="13071" y="30"/>
                  </a:cubicBezTo>
                  <a:lnTo>
                    <a:pt x="214" y="7447"/>
                  </a:lnTo>
                  <a:cubicBezTo>
                    <a:pt x="92" y="7508"/>
                    <a:pt x="1" y="7659"/>
                    <a:pt x="1" y="7811"/>
                  </a:cubicBezTo>
                  <a:cubicBezTo>
                    <a:pt x="1" y="7893"/>
                    <a:pt x="41" y="7933"/>
                    <a:pt x="104" y="7933"/>
                  </a:cubicBezTo>
                  <a:cubicBezTo>
                    <a:pt x="136" y="7933"/>
                    <a:pt x="173" y="7923"/>
                    <a:pt x="214" y="7903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2"/>
                  </a:cubicBezTo>
                  <a:cubicBezTo>
                    <a:pt x="13253" y="48"/>
                    <a:pt x="13211" y="1"/>
                    <a:pt x="1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702190" y="2445091"/>
              <a:ext cx="445069" cy="266155"/>
            </a:xfrm>
            <a:custGeom>
              <a:avLst/>
              <a:gdLst/>
              <a:ahLst/>
              <a:cxnLst/>
              <a:rect l="l" t="t" r="r" b="b"/>
              <a:pathLst>
                <a:path w="13254" h="7926" extrusionOk="0">
                  <a:moveTo>
                    <a:pt x="13155" y="0"/>
                  </a:moveTo>
                  <a:cubicBezTo>
                    <a:pt x="13129" y="0"/>
                    <a:pt x="13100" y="10"/>
                    <a:pt x="13071" y="30"/>
                  </a:cubicBezTo>
                  <a:lnTo>
                    <a:pt x="214" y="7446"/>
                  </a:lnTo>
                  <a:cubicBezTo>
                    <a:pt x="92" y="7507"/>
                    <a:pt x="1" y="7659"/>
                    <a:pt x="1" y="7781"/>
                  </a:cubicBezTo>
                  <a:cubicBezTo>
                    <a:pt x="1" y="7870"/>
                    <a:pt x="50" y="7926"/>
                    <a:pt x="124" y="7926"/>
                  </a:cubicBezTo>
                  <a:cubicBezTo>
                    <a:pt x="151" y="7926"/>
                    <a:pt x="181" y="7918"/>
                    <a:pt x="214" y="7902"/>
                  </a:cubicBezTo>
                  <a:lnTo>
                    <a:pt x="13071" y="486"/>
                  </a:lnTo>
                  <a:cubicBezTo>
                    <a:pt x="13162" y="425"/>
                    <a:pt x="13253" y="273"/>
                    <a:pt x="13253" y="151"/>
                  </a:cubicBezTo>
                  <a:cubicBezTo>
                    <a:pt x="13253" y="47"/>
                    <a:pt x="13211" y="0"/>
                    <a:pt x="1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702190" y="2474643"/>
              <a:ext cx="445069" cy="266222"/>
            </a:xfrm>
            <a:custGeom>
              <a:avLst/>
              <a:gdLst/>
              <a:ahLst/>
              <a:cxnLst/>
              <a:rect l="l" t="t" r="r" b="b"/>
              <a:pathLst>
                <a:path w="13254" h="7928" extrusionOk="0">
                  <a:moveTo>
                    <a:pt x="13159" y="1"/>
                  </a:moveTo>
                  <a:cubicBezTo>
                    <a:pt x="13132" y="1"/>
                    <a:pt x="13101" y="11"/>
                    <a:pt x="13071" y="31"/>
                  </a:cubicBezTo>
                  <a:lnTo>
                    <a:pt x="214" y="7448"/>
                  </a:lnTo>
                  <a:cubicBezTo>
                    <a:pt x="92" y="7508"/>
                    <a:pt x="1" y="7660"/>
                    <a:pt x="1" y="7782"/>
                  </a:cubicBezTo>
                  <a:cubicBezTo>
                    <a:pt x="1" y="7871"/>
                    <a:pt x="50" y="7927"/>
                    <a:pt x="124" y="7927"/>
                  </a:cubicBezTo>
                  <a:cubicBezTo>
                    <a:pt x="151" y="7927"/>
                    <a:pt x="181" y="7920"/>
                    <a:pt x="214" y="7904"/>
                  </a:cubicBezTo>
                  <a:lnTo>
                    <a:pt x="13071" y="487"/>
                  </a:lnTo>
                  <a:cubicBezTo>
                    <a:pt x="13162" y="426"/>
                    <a:pt x="13253" y="274"/>
                    <a:pt x="13253" y="122"/>
                  </a:cubicBezTo>
                  <a:cubicBezTo>
                    <a:pt x="13253" y="41"/>
                    <a:pt x="13213" y="1"/>
                    <a:pt x="13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722607" y="3040118"/>
              <a:ext cx="323610" cy="195805"/>
            </a:xfrm>
            <a:custGeom>
              <a:avLst/>
              <a:gdLst/>
              <a:ahLst/>
              <a:cxnLst/>
              <a:rect l="l" t="t" r="r" b="b"/>
              <a:pathLst>
                <a:path w="9637" h="5831" extrusionOk="0">
                  <a:moveTo>
                    <a:pt x="9533" y="1"/>
                  </a:moveTo>
                  <a:cubicBezTo>
                    <a:pt x="9501" y="1"/>
                    <a:pt x="9464" y="11"/>
                    <a:pt x="9423" y="31"/>
                  </a:cubicBezTo>
                  <a:lnTo>
                    <a:pt x="214" y="5351"/>
                  </a:lnTo>
                  <a:cubicBezTo>
                    <a:pt x="92" y="5411"/>
                    <a:pt x="1" y="5563"/>
                    <a:pt x="1" y="5685"/>
                  </a:cubicBezTo>
                  <a:cubicBezTo>
                    <a:pt x="1" y="5774"/>
                    <a:pt x="50" y="5830"/>
                    <a:pt x="124" y="5830"/>
                  </a:cubicBezTo>
                  <a:cubicBezTo>
                    <a:pt x="151" y="5830"/>
                    <a:pt x="181" y="5823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1"/>
                    <a:pt x="9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722607" y="3069737"/>
              <a:ext cx="323610" cy="195771"/>
            </a:xfrm>
            <a:custGeom>
              <a:avLst/>
              <a:gdLst/>
              <a:ahLst/>
              <a:cxnLst/>
              <a:rect l="l" t="t" r="r" b="b"/>
              <a:pathLst>
                <a:path w="9637" h="5830" extrusionOk="0">
                  <a:moveTo>
                    <a:pt x="9533" y="0"/>
                  </a:moveTo>
                  <a:cubicBezTo>
                    <a:pt x="9501" y="0"/>
                    <a:pt x="9464" y="10"/>
                    <a:pt x="9423" y="31"/>
                  </a:cubicBezTo>
                  <a:lnTo>
                    <a:pt x="214" y="5350"/>
                  </a:lnTo>
                  <a:cubicBezTo>
                    <a:pt x="92" y="5411"/>
                    <a:pt x="1" y="5563"/>
                    <a:pt x="1" y="5684"/>
                  </a:cubicBezTo>
                  <a:cubicBezTo>
                    <a:pt x="1" y="5773"/>
                    <a:pt x="50" y="5830"/>
                    <a:pt x="124" y="5830"/>
                  </a:cubicBezTo>
                  <a:cubicBezTo>
                    <a:pt x="151" y="5830"/>
                    <a:pt x="181" y="5822"/>
                    <a:pt x="214" y="5806"/>
                  </a:cubicBezTo>
                  <a:lnTo>
                    <a:pt x="9423" y="487"/>
                  </a:lnTo>
                  <a:cubicBezTo>
                    <a:pt x="9545" y="426"/>
                    <a:pt x="9636" y="274"/>
                    <a:pt x="9636" y="122"/>
                  </a:cubicBezTo>
                  <a:cubicBezTo>
                    <a:pt x="9636" y="41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722607" y="3098885"/>
              <a:ext cx="323610" cy="196242"/>
            </a:xfrm>
            <a:custGeom>
              <a:avLst/>
              <a:gdLst/>
              <a:ahLst/>
              <a:cxnLst/>
              <a:rect l="l" t="t" r="r" b="b"/>
              <a:pathLst>
                <a:path w="9637" h="5844" extrusionOk="0">
                  <a:moveTo>
                    <a:pt x="9533" y="0"/>
                  </a:moveTo>
                  <a:cubicBezTo>
                    <a:pt x="9501" y="0"/>
                    <a:pt x="9464" y="14"/>
                    <a:pt x="9423" y="44"/>
                  </a:cubicBezTo>
                  <a:lnTo>
                    <a:pt x="214" y="5363"/>
                  </a:lnTo>
                  <a:cubicBezTo>
                    <a:pt x="92" y="5424"/>
                    <a:pt x="1" y="5576"/>
                    <a:pt x="1" y="5698"/>
                  </a:cubicBezTo>
                  <a:cubicBezTo>
                    <a:pt x="1" y="5787"/>
                    <a:pt x="50" y="5843"/>
                    <a:pt x="124" y="5843"/>
                  </a:cubicBezTo>
                  <a:cubicBezTo>
                    <a:pt x="151" y="5843"/>
                    <a:pt x="181" y="5836"/>
                    <a:pt x="214" y="5819"/>
                  </a:cubicBezTo>
                  <a:lnTo>
                    <a:pt x="9423" y="500"/>
                  </a:lnTo>
                  <a:cubicBezTo>
                    <a:pt x="9545" y="439"/>
                    <a:pt x="9636" y="257"/>
                    <a:pt x="9636" y="135"/>
                  </a:cubicBezTo>
                  <a:cubicBezTo>
                    <a:pt x="9636" y="54"/>
                    <a:pt x="9596" y="0"/>
                    <a:pt x="9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Google Shape;375;p27">
            <a:extLst>
              <a:ext uri="{FF2B5EF4-FFF2-40B4-BE49-F238E27FC236}">
                <a16:creationId xmlns:a16="http://schemas.microsoft.com/office/drawing/2014/main" id="{DFE79098-50E4-B1E9-907D-CE1EA6E6681C}"/>
              </a:ext>
            </a:extLst>
          </p:cNvPr>
          <p:cNvSpPr txBox="1">
            <a:spLocks/>
          </p:cNvSpPr>
          <p:nvPr/>
        </p:nvSpPr>
        <p:spPr>
          <a:xfrm>
            <a:off x="5284238" y="4031702"/>
            <a:ext cx="370728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bster Two"/>
              <a:buNone/>
              <a:defRPr sz="1200" b="1" i="0" u="none" strike="noStrike" cap="none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bster Two"/>
              <a:buNone/>
              <a:defRPr sz="1200" b="1" i="0" u="none" strike="noStrike" cap="none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bster Two"/>
              <a:buNone/>
              <a:defRPr sz="1200" b="1" i="0" u="none" strike="noStrike" cap="none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bster Two"/>
              <a:buNone/>
              <a:defRPr sz="1200" b="1" i="0" u="none" strike="noStrike" cap="none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bster Two"/>
              <a:buNone/>
              <a:defRPr sz="1200" b="1" i="0" u="none" strike="noStrike" cap="none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bster Two"/>
              <a:buNone/>
              <a:defRPr sz="1200" b="1" i="0" u="none" strike="noStrike" cap="none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bster Two"/>
              <a:buNone/>
              <a:defRPr sz="1200" b="1" i="0" u="none" strike="noStrike" cap="none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bster Two"/>
              <a:buNone/>
              <a:defRPr sz="1200" b="1" i="0" u="none" strike="noStrike" cap="none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ro-RO" sz="2400" dirty="0"/>
              <a:t>Video demonstrativ</a:t>
            </a:r>
          </a:p>
        </p:txBody>
      </p:sp>
      <p:sp>
        <p:nvSpPr>
          <p:cNvPr id="9" name="Google Shape;377;p27">
            <a:extLst>
              <a:ext uri="{FF2B5EF4-FFF2-40B4-BE49-F238E27FC236}">
                <a16:creationId xmlns:a16="http://schemas.microsoft.com/office/drawing/2014/main" id="{3D065ABB-703C-D028-AFE4-46A6199AC497}"/>
              </a:ext>
            </a:extLst>
          </p:cNvPr>
          <p:cNvSpPr txBox="1">
            <a:spLocks/>
          </p:cNvSpPr>
          <p:nvPr/>
        </p:nvSpPr>
        <p:spPr>
          <a:xfrm>
            <a:off x="4371266" y="3796483"/>
            <a:ext cx="1049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Montserrat"/>
              <a:buNone/>
              <a:defRPr sz="45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000" dirty="0"/>
              <a:t>0</a:t>
            </a:r>
            <a:r>
              <a:rPr lang="ro-RO" sz="4000" dirty="0"/>
              <a:t>4</a:t>
            </a:r>
            <a:endParaRPr lang="e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8"/>
          <p:cNvSpPr txBox="1">
            <a:spLocks noGrp="1"/>
          </p:cNvSpPr>
          <p:nvPr>
            <p:ph type="subTitle" idx="1"/>
          </p:nvPr>
        </p:nvSpPr>
        <p:spPr>
          <a:xfrm>
            <a:off x="319355" y="1153261"/>
            <a:ext cx="3331607" cy="3990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9A1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Codul Morse 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 utilizat în mod tradițional pentru comunicarea prin </a:t>
            </a:r>
            <a:r>
              <a:rPr lang="en-US" b="1" i="0" dirty="0">
                <a:solidFill>
                  <a:srgbClr val="FF9A1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semnale luminoase</a:t>
            </a:r>
            <a:r>
              <a:rPr lang="en-US" b="0" i="0" dirty="0">
                <a:solidFill>
                  <a:srgbClr val="FF9A1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 </a:t>
            </a:r>
            <a:r>
              <a:rPr lang="en-US" b="1" i="0" dirty="0">
                <a:solidFill>
                  <a:srgbClr val="FF9A1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sunete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(de exemplu, prin intermediul unui siren</a:t>
            </a:r>
            <a:r>
              <a:rPr lang="ro-RO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sau al unui fluier)</a:t>
            </a:r>
            <a:r>
              <a:rPr lang="ro-RO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ro-RO" b="0" i="0" dirty="0">
              <a:solidFill>
                <a:schemeClr val="tx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rgbClr val="FF9A1B"/>
              </a:buClr>
              <a:buFont typeface="Wingdings" panose="05000000000000000000" pitchFamily="2" charset="2"/>
              <a:buChar char="§"/>
            </a:pPr>
            <a:endParaRPr lang="ro-RO" b="0" i="0" dirty="0">
              <a:solidFill>
                <a:schemeClr val="tx1">
                  <a:lumMod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prezent, este folosit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în diverse aplicații, cum ar fi </a:t>
            </a:r>
            <a:r>
              <a:rPr lang="en-US" b="1" i="0" dirty="0">
                <a:solidFill>
                  <a:srgbClr val="FF9A1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radiocomunicațiile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b="1" i="0" dirty="0">
                <a:solidFill>
                  <a:srgbClr val="FF9A1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semnalizarea maritimă 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b="1" i="0" dirty="0">
                <a:solidFill>
                  <a:srgbClr val="FF9A1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aeronautică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precum și în </a:t>
            </a:r>
            <a:r>
              <a:rPr lang="en-US" b="1" i="0" dirty="0">
                <a:solidFill>
                  <a:srgbClr val="FF9A1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programele de instruire</a:t>
            </a:r>
            <a:r>
              <a:rPr lang="en-US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salvatorii montani și navigatori</a:t>
            </a:r>
            <a:r>
              <a:rPr lang="ro-RO" b="0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A7A7A"/>
              </a:solidFill>
            </a:endParaRPr>
          </a:p>
        </p:txBody>
      </p:sp>
      <p:sp>
        <p:nvSpPr>
          <p:cNvPr id="1144" name="Google Shape;1144;p28"/>
          <p:cNvSpPr txBox="1">
            <a:spLocks noGrp="1"/>
          </p:cNvSpPr>
          <p:nvPr>
            <p:ph type="ctrTitle"/>
          </p:nvPr>
        </p:nvSpPr>
        <p:spPr>
          <a:xfrm>
            <a:off x="714375" y="472983"/>
            <a:ext cx="3028189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lt1"/>
                </a:solidFill>
              </a:rPr>
              <a:t>INTRODUCERE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145" name="Google Shape;1145;p28"/>
          <p:cNvGrpSpPr/>
          <p:nvPr/>
        </p:nvGrpSpPr>
        <p:grpSpPr>
          <a:xfrm>
            <a:off x="4209139" y="1022312"/>
            <a:ext cx="4638425" cy="3304375"/>
            <a:chOff x="3970600" y="1094175"/>
            <a:chExt cx="4638425" cy="3304375"/>
          </a:xfrm>
        </p:grpSpPr>
        <p:sp>
          <p:nvSpPr>
            <p:cNvPr id="1146" name="Google Shape;1146;p28"/>
            <p:cNvSpPr/>
            <p:nvPr/>
          </p:nvSpPr>
          <p:spPr>
            <a:xfrm>
              <a:off x="3978200" y="1430400"/>
              <a:ext cx="4623225" cy="2968150"/>
            </a:xfrm>
            <a:custGeom>
              <a:avLst/>
              <a:gdLst/>
              <a:ahLst/>
              <a:cxnLst/>
              <a:rect l="l" t="t" r="r" b="b"/>
              <a:pathLst>
                <a:path w="184929" h="118726" extrusionOk="0">
                  <a:moveTo>
                    <a:pt x="184047" y="41612"/>
                  </a:moveTo>
                  <a:lnTo>
                    <a:pt x="117663" y="1429"/>
                  </a:lnTo>
                  <a:cubicBezTo>
                    <a:pt x="115292" y="1"/>
                    <a:pt x="112343" y="1"/>
                    <a:pt x="109972" y="1429"/>
                  </a:cubicBezTo>
                  <a:lnTo>
                    <a:pt x="882" y="67448"/>
                  </a:lnTo>
                  <a:cubicBezTo>
                    <a:pt x="274" y="67813"/>
                    <a:pt x="1" y="68421"/>
                    <a:pt x="1" y="69029"/>
                  </a:cubicBezTo>
                  <a:lnTo>
                    <a:pt x="1" y="75594"/>
                  </a:lnTo>
                  <a:lnTo>
                    <a:pt x="1" y="75594"/>
                  </a:lnTo>
                  <a:cubicBezTo>
                    <a:pt x="62" y="76142"/>
                    <a:pt x="335" y="76689"/>
                    <a:pt x="882" y="77023"/>
                  </a:cubicBezTo>
                  <a:lnTo>
                    <a:pt x="67692" y="117449"/>
                  </a:lnTo>
                  <a:cubicBezTo>
                    <a:pt x="69789" y="118726"/>
                    <a:pt x="72403" y="118726"/>
                    <a:pt x="74501" y="117449"/>
                  </a:cubicBezTo>
                  <a:lnTo>
                    <a:pt x="184047" y="51156"/>
                  </a:lnTo>
                  <a:cubicBezTo>
                    <a:pt x="184624" y="50792"/>
                    <a:pt x="184928" y="50184"/>
                    <a:pt x="184928" y="49576"/>
                  </a:cubicBezTo>
                  <a:lnTo>
                    <a:pt x="184928" y="43193"/>
                  </a:lnTo>
                  <a:cubicBezTo>
                    <a:pt x="184928" y="42585"/>
                    <a:pt x="184655" y="41977"/>
                    <a:pt x="184047" y="416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3970600" y="1439325"/>
              <a:ext cx="4638425" cy="2791100"/>
            </a:xfrm>
            <a:custGeom>
              <a:avLst/>
              <a:gdLst/>
              <a:ahLst/>
              <a:cxnLst/>
              <a:rect l="l" t="t" r="r" b="b"/>
              <a:pathLst>
                <a:path w="185537" h="111644" extrusionOk="0">
                  <a:moveTo>
                    <a:pt x="114122" y="1"/>
                  </a:moveTo>
                  <a:cubicBezTo>
                    <a:pt x="112792" y="1"/>
                    <a:pt x="111462" y="358"/>
                    <a:pt x="110276" y="1072"/>
                  </a:cubicBezTo>
                  <a:lnTo>
                    <a:pt x="1186" y="67091"/>
                  </a:lnTo>
                  <a:cubicBezTo>
                    <a:pt x="1" y="67821"/>
                    <a:pt x="1" y="69553"/>
                    <a:pt x="1186" y="70283"/>
                  </a:cubicBezTo>
                  <a:lnTo>
                    <a:pt x="67996" y="110709"/>
                  </a:lnTo>
                  <a:cubicBezTo>
                    <a:pt x="69045" y="111332"/>
                    <a:pt x="70223" y="111644"/>
                    <a:pt x="71400" y="111644"/>
                  </a:cubicBezTo>
                  <a:cubicBezTo>
                    <a:pt x="72578" y="111644"/>
                    <a:pt x="73756" y="111332"/>
                    <a:pt x="74805" y="110709"/>
                  </a:cubicBezTo>
                  <a:lnTo>
                    <a:pt x="184351" y="44416"/>
                  </a:lnTo>
                  <a:cubicBezTo>
                    <a:pt x="185536" y="43687"/>
                    <a:pt x="185536" y="41954"/>
                    <a:pt x="184351" y="41255"/>
                  </a:cubicBezTo>
                  <a:lnTo>
                    <a:pt x="117967" y="1072"/>
                  </a:lnTo>
                  <a:cubicBezTo>
                    <a:pt x="116781" y="358"/>
                    <a:pt x="115451" y="1"/>
                    <a:pt x="1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4426550" y="1570225"/>
              <a:ext cx="3952225" cy="2392150"/>
            </a:xfrm>
            <a:custGeom>
              <a:avLst/>
              <a:gdLst/>
              <a:ahLst/>
              <a:cxnLst/>
              <a:rect l="l" t="t" r="r" b="b"/>
              <a:pathLst>
                <a:path w="158089" h="95686" extrusionOk="0">
                  <a:moveTo>
                    <a:pt x="61217" y="94531"/>
                  </a:moveTo>
                  <a:lnTo>
                    <a:pt x="1064" y="58117"/>
                  </a:lnTo>
                  <a:cubicBezTo>
                    <a:pt x="0" y="57478"/>
                    <a:pt x="0" y="55898"/>
                    <a:pt x="1064" y="55260"/>
                  </a:cubicBezTo>
                  <a:lnTo>
                    <a:pt x="90306" y="1277"/>
                  </a:lnTo>
                  <a:cubicBezTo>
                    <a:pt x="92434" y="0"/>
                    <a:pt x="95078" y="0"/>
                    <a:pt x="97206" y="1277"/>
                  </a:cubicBezTo>
                  <a:lnTo>
                    <a:pt x="156994" y="37448"/>
                  </a:lnTo>
                  <a:cubicBezTo>
                    <a:pt x="158088" y="38116"/>
                    <a:pt x="158088" y="39667"/>
                    <a:pt x="156994" y="40305"/>
                  </a:cubicBezTo>
                  <a:lnTo>
                    <a:pt x="67357" y="94531"/>
                  </a:lnTo>
                  <a:cubicBezTo>
                    <a:pt x="65473" y="95686"/>
                    <a:pt x="63102" y="95686"/>
                    <a:pt x="61217" y="94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4435675" y="1599100"/>
              <a:ext cx="3933225" cy="2363275"/>
            </a:xfrm>
            <a:custGeom>
              <a:avLst/>
              <a:gdLst/>
              <a:ahLst/>
              <a:cxnLst/>
              <a:rect l="l" t="t" r="r" b="b"/>
              <a:pathLst>
                <a:path w="157329" h="94531" extrusionOk="0">
                  <a:moveTo>
                    <a:pt x="157328" y="38299"/>
                  </a:moveTo>
                  <a:cubicBezTo>
                    <a:pt x="157237" y="38633"/>
                    <a:pt x="156994" y="38937"/>
                    <a:pt x="156629" y="39150"/>
                  </a:cubicBezTo>
                  <a:lnTo>
                    <a:pt x="67813" y="92889"/>
                  </a:lnTo>
                  <a:lnTo>
                    <a:pt x="66992" y="93376"/>
                  </a:lnTo>
                  <a:cubicBezTo>
                    <a:pt x="65108" y="94531"/>
                    <a:pt x="62737" y="94531"/>
                    <a:pt x="60852" y="93376"/>
                  </a:cubicBezTo>
                  <a:lnTo>
                    <a:pt x="52767" y="88482"/>
                  </a:lnTo>
                  <a:lnTo>
                    <a:pt x="50214" y="86932"/>
                  </a:lnTo>
                  <a:lnTo>
                    <a:pt x="45077" y="83801"/>
                  </a:lnTo>
                  <a:lnTo>
                    <a:pt x="699" y="56962"/>
                  </a:lnTo>
                  <a:cubicBezTo>
                    <a:pt x="334" y="56749"/>
                    <a:pt x="122" y="56445"/>
                    <a:pt x="0" y="56111"/>
                  </a:cubicBezTo>
                  <a:cubicBezTo>
                    <a:pt x="122" y="55776"/>
                    <a:pt x="334" y="55442"/>
                    <a:pt x="699" y="55229"/>
                  </a:cubicBezTo>
                  <a:lnTo>
                    <a:pt x="77661" y="8694"/>
                  </a:lnTo>
                  <a:lnTo>
                    <a:pt x="86445" y="3374"/>
                  </a:lnTo>
                  <a:lnTo>
                    <a:pt x="89941" y="1277"/>
                  </a:lnTo>
                  <a:cubicBezTo>
                    <a:pt x="90215" y="1095"/>
                    <a:pt x="90518" y="943"/>
                    <a:pt x="90822" y="821"/>
                  </a:cubicBezTo>
                  <a:cubicBezTo>
                    <a:pt x="92768" y="0"/>
                    <a:pt x="95017" y="152"/>
                    <a:pt x="96841" y="1277"/>
                  </a:cubicBezTo>
                  <a:lnTo>
                    <a:pt x="105321" y="6384"/>
                  </a:lnTo>
                  <a:lnTo>
                    <a:pt x="156629" y="37448"/>
                  </a:lnTo>
                  <a:cubicBezTo>
                    <a:pt x="156994" y="37661"/>
                    <a:pt x="157237" y="37965"/>
                    <a:pt x="157328" y="38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4778375" y="3440300"/>
              <a:ext cx="379200" cy="256875"/>
            </a:xfrm>
            <a:custGeom>
              <a:avLst/>
              <a:gdLst/>
              <a:ahLst/>
              <a:cxnLst/>
              <a:rect l="l" t="t" r="r" b="b"/>
              <a:pathLst>
                <a:path w="15168" h="10275" extrusionOk="0">
                  <a:moveTo>
                    <a:pt x="15138" y="5047"/>
                  </a:moveTo>
                  <a:lnTo>
                    <a:pt x="15077" y="5107"/>
                  </a:lnTo>
                  <a:cubicBezTo>
                    <a:pt x="14894" y="3983"/>
                    <a:pt x="14043" y="2888"/>
                    <a:pt x="12584" y="2007"/>
                  </a:cubicBezTo>
                  <a:cubicBezTo>
                    <a:pt x="9454" y="122"/>
                    <a:pt x="4651" y="1"/>
                    <a:pt x="1885" y="1733"/>
                  </a:cubicBezTo>
                  <a:cubicBezTo>
                    <a:pt x="882" y="2341"/>
                    <a:pt x="304" y="3132"/>
                    <a:pt x="92" y="3983"/>
                  </a:cubicBezTo>
                  <a:lnTo>
                    <a:pt x="1" y="3922"/>
                  </a:lnTo>
                  <a:lnTo>
                    <a:pt x="1" y="4803"/>
                  </a:lnTo>
                  <a:lnTo>
                    <a:pt x="1" y="4803"/>
                  </a:lnTo>
                  <a:cubicBezTo>
                    <a:pt x="92" y="6019"/>
                    <a:pt x="943" y="7296"/>
                    <a:pt x="2584" y="8269"/>
                  </a:cubicBezTo>
                  <a:cubicBezTo>
                    <a:pt x="5715" y="10153"/>
                    <a:pt x="10487" y="10275"/>
                    <a:pt x="13253" y="8572"/>
                  </a:cubicBezTo>
                  <a:cubicBezTo>
                    <a:pt x="14530" y="7782"/>
                    <a:pt x="15138" y="6749"/>
                    <a:pt x="15138" y="5654"/>
                  </a:cubicBezTo>
                  <a:lnTo>
                    <a:pt x="15168" y="5654"/>
                  </a:lnTo>
                  <a:lnTo>
                    <a:pt x="15168" y="50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6780700" y="3874975"/>
              <a:ext cx="102600" cy="224975"/>
            </a:xfrm>
            <a:custGeom>
              <a:avLst/>
              <a:gdLst/>
              <a:ahLst/>
              <a:cxnLst/>
              <a:rect l="l" t="t" r="r" b="b"/>
              <a:pathLst>
                <a:path w="4104" h="8999" extrusionOk="0">
                  <a:moveTo>
                    <a:pt x="760" y="0"/>
                  </a:moveTo>
                  <a:cubicBezTo>
                    <a:pt x="760" y="0"/>
                    <a:pt x="61" y="942"/>
                    <a:pt x="31" y="1763"/>
                  </a:cubicBezTo>
                  <a:cubicBezTo>
                    <a:pt x="0" y="2553"/>
                    <a:pt x="274" y="2979"/>
                    <a:pt x="395" y="4924"/>
                  </a:cubicBezTo>
                  <a:cubicBezTo>
                    <a:pt x="517" y="6870"/>
                    <a:pt x="1581" y="8815"/>
                    <a:pt x="3192" y="8997"/>
                  </a:cubicBezTo>
                  <a:cubicBezTo>
                    <a:pt x="3192" y="8997"/>
                    <a:pt x="3206" y="8999"/>
                    <a:pt x="3231" y="8999"/>
                  </a:cubicBezTo>
                  <a:cubicBezTo>
                    <a:pt x="3379" y="8999"/>
                    <a:pt x="3904" y="8954"/>
                    <a:pt x="3982" y="8329"/>
                  </a:cubicBezTo>
                  <a:cubicBezTo>
                    <a:pt x="4104" y="7569"/>
                    <a:pt x="4012" y="6657"/>
                    <a:pt x="3678" y="5593"/>
                  </a:cubicBezTo>
                  <a:cubicBezTo>
                    <a:pt x="3344" y="4529"/>
                    <a:pt x="2158" y="2493"/>
                    <a:pt x="2158" y="2493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6893150" y="3802775"/>
              <a:ext cx="142125" cy="205275"/>
            </a:xfrm>
            <a:custGeom>
              <a:avLst/>
              <a:gdLst/>
              <a:ahLst/>
              <a:cxnLst/>
              <a:rect l="l" t="t" r="r" b="b"/>
              <a:pathLst>
                <a:path w="5685" h="8211" extrusionOk="0">
                  <a:moveTo>
                    <a:pt x="730" y="1"/>
                  </a:moveTo>
                  <a:cubicBezTo>
                    <a:pt x="730" y="1"/>
                    <a:pt x="153" y="639"/>
                    <a:pt x="62" y="1277"/>
                  </a:cubicBezTo>
                  <a:cubicBezTo>
                    <a:pt x="1" y="1885"/>
                    <a:pt x="214" y="2615"/>
                    <a:pt x="396" y="3223"/>
                  </a:cubicBezTo>
                  <a:cubicBezTo>
                    <a:pt x="578" y="3861"/>
                    <a:pt x="548" y="5958"/>
                    <a:pt x="609" y="6019"/>
                  </a:cubicBezTo>
                  <a:cubicBezTo>
                    <a:pt x="654" y="6049"/>
                    <a:pt x="715" y="6065"/>
                    <a:pt x="776" y="6065"/>
                  </a:cubicBezTo>
                  <a:cubicBezTo>
                    <a:pt x="837" y="6065"/>
                    <a:pt x="897" y="6049"/>
                    <a:pt x="943" y="6019"/>
                  </a:cubicBezTo>
                  <a:lnTo>
                    <a:pt x="1004" y="3283"/>
                  </a:lnTo>
                  <a:cubicBezTo>
                    <a:pt x="1004" y="3283"/>
                    <a:pt x="1429" y="3466"/>
                    <a:pt x="1581" y="4043"/>
                  </a:cubicBezTo>
                  <a:cubicBezTo>
                    <a:pt x="1733" y="4621"/>
                    <a:pt x="1642" y="6262"/>
                    <a:pt x="1976" y="6992"/>
                  </a:cubicBezTo>
                  <a:cubicBezTo>
                    <a:pt x="2081" y="7200"/>
                    <a:pt x="3878" y="8210"/>
                    <a:pt x="4946" y="8210"/>
                  </a:cubicBezTo>
                  <a:cubicBezTo>
                    <a:pt x="5126" y="8210"/>
                    <a:pt x="5284" y="8182"/>
                    <a:pt x="5411" y="8116"/>
                  </a:cubicBezTo>
                  <a:cubicBezTo>
                    <a:pt x="5411" y="8116"/>
                    <a:pt x="5685" y="7599"/>
                    <a:pt x="5502" y="7083"/>
                  </a:cubicBezTo>
                  <a:cubicBezTo>
                    <a:pt x="5350" y="6536"/>
                    <a:pt x="4925" y="6049"/>
                    <a:pt x="4621" y="5715"/>
                  </a:cubicBezTo>
                  <a:cubicBezTo>
                    <a:pt x="4347" y="5411"/>
                    <a:pt x="2980" y="2949"/>
                    <a:pt x="2980" y="2949"/>
                  </a:cubicBezTo>
                  <a:lnTo>
                    <a:pt x="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6729775" y="3444100"/>
              <a:ext cx="158850" cy="609350"/>
            </a:xfrm>
            <a:custGeom>
              <a:avLst/>
              <a:gdLst/>
              <a:ahLst/>
              <a:cxnLst/>
              <a:rect l="l" t="t" r="r" b="b"/>
              <a:pathLst>
                <a:path w="6354" h="24374" extrusionOk="0">
                  <a:moveTo>
                    <a:pt x="3527" y="1"/>
                  </a:moveTo>
                  <a:cubicBezTo>
                    <a:pt x="3527" y="1"/>
                    <a:pt x="1" y="2189"/>
                    <a:pt x="1520" y="4408"/>
                  </a:cubicBezTo>
                  <a:cubicBezTo>
                    <a:pt x="1520" y="4408"/>
                    <a:pt x="1824" y="5047"/>
                    <a:pt x="1855" y="5624"/>
                  </a:cubicBezTo>
                  <a:cubicBezTo>
                    <a:pt x="1855" y="6232"/>
                    <a:pt x="1490" y="9180"/>
                    <a:pt x="1672" y="10883"/>
                  </a:cubicBezTo>
                  <a:cubicBezTo>
                    <a:pt x="1855" y="12585"/>
                    <a:pt x="2463" y="15655"/>
                    <a:pt x="2524" y="17843"/>
                  </a:cubicBezTo>
                  <a:cubicBezTo>
                    <a:pt x="2584" y="20032"/>
                    <a:pt x="2767" y="22950"/>
                    <a:pt x="3496" y="23831"/>
                  </a:cubicBezTo>
                  <a:cubicBezTo>
                    <a:pt x="3795" y="24208"/>
                    <a:pt x="4249" y="24373"/>
                    <a:pt x="4676" y="24373"/>
                  </a:cubicBezTo>
                  <a:cubicBezTo>
                    <a:pt x="5248" y="24373"/>
                    <a:pt x="5771" y="24075"/>
                    <a:pt x="5806" y="23588"/>
                  </a:cubicBezTo>
                  <a:cubicBezTo>
                    <a:pt x="5867" y="22737"/>
                    <a:pt x="4651" y="18633"/>
                    <a:pt x="4621" y="17630"/>
                  </a:cubicBezTo>
                  <a:cubicBezTo>
                    <a:pt x="4590" y="16597"/>
                    <a:pt x="5806" y="10214"/>
                    <a:pt x="5806" y="8816"/>
                  </a:cubicBezTo>
                  <a:cubicBezTo>
                    <a:pt x="5806" y="7448"/>
                    <a:pt x="6353" y="3922"/>
                    <a:pt x="6080" y="3132"/>
                  </a:cubicBezTo>
                  <a:cubicBezTo>
                    <a:pt x="5837" y="2341"/>
                    <a:pt x="4894" y="1156"/>
                    <a:pt x="3527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6781450" y="3397550"/>
              <a:ext cx="228575" cy="563525"/>
            </a:xfrm>
            <a:custGeom>
              <a:avLst/>
              <a:gdLst/>
              <a:ahLst/>
              <a:cxnLst/>
              <a:rect l="l" t="t" r="r" b="b"/>
              <a:pathLst>
                <a:path w="9143" h="22541" extrusionOk="0">
                  <a:moveTo>
                    <a:pt x="2751" y="1"/>
                  </a:moveTo>
                  <a:cubicBezTo>
                    <a:pt x="2185" y="1"/>
                    <a:pt x="1794" y="9"/>
                    <a:pt x="1794" y="9"/>
                  </a:cubicBezTo>
                  <a:lnTo>
                    <a:pt x="1" y="1924"/>
                  </a:lnTo>
                  <a:lnTo>
                    <a:pt x="1368" y="3687"/>
                  </a:lnTo>
                  <a:lnTo>
                    <a:pt x="4438" y="5997"/>
                  </a:lnTo>
                  <a:cubicBezTo>
                    <a:pt x="4560" y="6179"/>
                    <a:pt x="3678" y="7516"/>
                    <a:pt x="4438" y="10374"/>
                  </a:cubicBezTo>
                  <a:cubicBezTo>
                    <a:pt x="5198" y="13261"/>
                    <a:pt x="5441" y="15450"/>
                    <a:pt x="5107" y="16666"/>
                  </a:cubicBezTo>
                  <a:cubicBezTo>
                    <a:pt x="4773" y="17881"/>
                    <a:pt x="5016" y="18125"/>
                    <a:pt x="5259" y="18550"/>
                  </a:cubicBezTo>
                  <a:cubicBezTo>
                    <a:pt x="5472" y="19006"/>
                    <a:pt x="6353" y="19705"/>
                    <a:pt x="6536" y="20830"/>
                  </a:cubicBezTo>
                  <a:cubicBezTo>
                    <a:pt x="6748" y="21985"/>
                    <a:pt x="7235" y="22471"/>
                    <a:pt x="8207" y="22532"/>
                  </a:cubicBezTo>
                  <a:cubicBezTo>
                    <a:pt x="8265" y="22537"/>
                    <a:pt x="8319" y="22540"/>
                    <a:pt x="8369" y="22540"/>
                  </a:cubicBezTo>
                  <a:cubicBezTo>
                    <a:pt x="9142" y="22540"/>
                    <a:pt x="9089" y="21924"/>
                    <a:pt x="9089" y="21924"/>
                  </a:cubicBezTo>
                  <a:cubicBezTo>
                    <a:pt x="9089" y="21924"/>
                    <a:pt x="8633" y="21103"/>
                    <a:pt x="8390" y="19735"/>
                  </a:cubicBezTo>
                  <a:cubicBezTo>
                    <a:pt x="8116" y="18307"/>
                    <a:pt x="7326" y="17547"/>
                    <a:pt x="7235" y="15906"/>
                  </a:cubicBezTo>
                  <a:cubicBezTo>
                    <a:pt x="7113" y="14264"/>
                    <a:pt x="8116" y="2319"/>
                    <a:pt x="7903" y="1772"/>
                  </a:cubicBezTo>
                  <a:cubicBezTo>
                    <a:pt x="7721" y="1316"/>
                    <a:pt x="7478" y="799"/>
                    <a:pt x="6809" y="343"/>
                  </a:cubicBezTo>
                  <a:cubicBezTo>
                    <a:pt x="6341" y="45"/>
                    <a:pt x="4071" y="1"/>
                    <a:pt x="2751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6475225" y="3198675"/>
              <a:ext cx="476475" cy="355650"/>
            </a:xfrm>
            <a:custGeom>
              <a:avLst/>
              <a:gdLst/>
              <a:ahLst/>
              <a:cxnLst/>
              <a:rect l="l" t="t" r="r" b="b"/>
              <a:pathLst>
                <a:path w="19059" h="14226" extrusionOk="0">
                  <a:moveTo>
                    <a:pt x="10335" y="0"/>
                  </a:moveTo>
                  <a:cubicBezTo>
                    <a:pt x="10335" y="0"/>
                    <a:pt x="2614" y="1003"/>
                    <a:pt x="1246" y="3465"/>
                  </a:cubicBezTo>
                  <a:cubicBezTo>
                    <a:pt x="1246" y="3465"/>
                    <a:pt x="0" y="5167"/>
                    <a:pt x="334" y="7812"/>
                  </a:cubicBezTo>
                  <a:cubicBezTo>
                    <a:pt x="669" y="10487"/>
                    <a:pt x="1793" y="11095"/>
                    <a:pt x="4316" y="12219"/>
                  </a:cubicBezTo>
                  <a:cubicBezTo>
                    <a:pt x="6870" y="13344"/>
                    <a:pt x="11702" y="14225"/>
                    <a:pt x="11702" y="14225"/>
                  </a:cubicBezTo>
                  <a:cubicBezTo>
                    <a:pt x="11702" y="14225"/>
                    <a:pt x="11642" y="12705"/>
                    <a:pt x="12645" y="11915"/>
                  </a:cubicBezTo>
                  <a:cubicBezTo>
                    <a:pt x="13648" y="11125"/>
                    <a:pt x="18359" y="8298"/>
                    <a:pt x="19058" y="8298"/>
                  </a:cubicBezTo>
                  <a:cubicBezTo>
                    <a:pt x="19058" y="8298"/>
                    <a:pt x="18450" y="7781"/>
                    <a:pt x="16900" y="6809"/>
                  </a:cubicBezTo>
                  <a:cubicBezTo>
                    <a:pt x="15350" y="5836"/>
                    <a:pt x="11702" y="4256"/>
                    <a:pt x="11003" y="3465"/>
                  </a:cubicBezTo>
                  <a:cubicBezTo>
                    <a:pt x="10335" y="2675"/>
                    <a:pt x="10335" y="0"/>
                    <a:pt x="10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6596800" y="3267050"/>
              <a:ext cx="459000" cy="268275"/>
            </a:xfrm>
            <a:custGeom>
              <a:avLst/>
              <a:gdLst/>
              <a:ahLst/>
              <a:cxnLst/>
              <a:rect l="l" t="t" r="r" b="b"/>
              <a:pathLst>
                <a:path w="18360" h="10731" extrusionOk="0">
                  <a:moveTo>
                    <a:pt x="18359" y="4165"/>
                  </a:moveTo>
                  <a:lnTo>
                    <a:pt x="18116" y="4256"/>
                  </a:lnTo>
                  <a:lnTo>
                    <a:pt x="11277" y="62"/>
                  </a:lnTo>
                  <a:cubicBezTo>
                    <a:pt x="11156" y="1"/>
                    <a:pt x="11004" y="1"/>
                    <a:pt x="10882" y="62"/>
                  </a:cubicBezTo>
                  <a:lnTo>
                    <a:pt x="396" y="5837"/>
                  </a:lnTo>
                  <a:lnTo>
                    <a:pt x="396" y="5806"/>
                  </a:lnTo>
                  <a:lnTo>
                    <a:pt x="213" y="5776"/>
                  </a:lnTo>
                  <a:lnTo>
                    <a:pt x="0" y="5776"/>
                  </a:lnTo>
                  <a:lnTo>
                    <a:pt x="0" y="6201"/>
                  </a:lnTo>
                  <a:lnTo>
                    <a:pt x="0" y="6201"/>
                  </a:lnTo>
                  <a:cubicBezTo>
                    <a:pt x="0" y="6262"/>
                    <a:pt x="31" y="6323"/>
                    <a:pt x="92" y="6353"/>
                  </a:cubicBezTo>
                  <a:lnTo>
                    <a:pt x="7113" y="10670"/>
                  </a:lnTo>
                  <a:cubicBezTo>
                    <a:pt x="7235" y="10730"/>
                    <a:pt x="7387" y="10730"/>
                    <a:pt x="7508" y="10670"/>
                  </a:cubicBezTo>
                  <a:lnTo>
                    <a:pt x="18238" y="4742"/>
                  </a:lnTo>
                  <a:cubicBezTo>
                    <a:pt x="18299" y="4712"/>
                    <a:pt x="18359" y="4621"/>
                    <a:pt x="18359" y="4560"/>
                  </a:cubicBezTo>
                  <a:lnTo>
                    <a:pt x="18359" y="4560"/>
                  </a:lnTo>
                  <a:lnTo>
                    <a:pt x="18359" y="41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6596050" y="3256425"/>
              <a:ext cx="460500" cy="269025"/>
            </a:xfrm>
            <a:custGeom>
              <a:avLst/>
              <a:gdLst/>
              <a:ahLst/>
              <a:cxnLst/>
              <a:rect l="l" t="t" r="r" b="b"/>
              <a:pathLst>
                <a:path w="18420" h="10761" extrusionOk="0">
                  <a:moveTo>
                    <a:pt x="18268" y="4772"/>
                  </a:moveTo>
                  <a:lnTo>
                    <a:pt x="7538" y="10669"/>
                  </a:lnTo>
                  <a:cubicBezTo>
                    <a:pt x="7417" y="10760"/>
                    <a:pt x="7265" y="10760"/>
                    <a:pt x="7143" y="10669"/>
                  </a:cubicBezTo>
                  <a:lnTo>
                    <a:pt x="122" y="6383"/>
                  </a:lnTo>
                  <a:cubicBezTo>
                    <a:pt x="0" y="6292"/>
                    <a:pt x="0" y="6110"/>
                    <a:pt x="152" y="6019"/>
                  </a:cubicBezTo>
                  <a:lnTo>
                    <a:pt x="10942" y="61"/>
                  </a:lnTo>
                  <a:cubicBezTo>
                    <a:pt x="11064" y="0"/>
                    <a:pt x="11186" y="0"/>
                    <a:pt x="11307" y="61"/>
                  </a:cubicBezTo>
                  <a:lnTo>
                    <a:pt x="18268" y="4347"/>
                  </a:lnTo>
                  <a:cubicBezTo>
                    <a:pt x="18420" y="4438"/>
                    <a:pt x="18420" y="4681"/>
                    <a:pt x="18268" y="47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6786775" y="3197900"/>
              <a:ext cx="200625" cy="159450"/>
            </a:xfrm>
            <a:custGeom>
              <a:avLst/>
              <a:gdLst/>
              <a:ahLst/>
              <a:cxnLst/>
              <a:rect l="l" t="t" r="r" b="b"/>
              <a:pathLst>
                <a:path w="8025" h="6378" extrusionOk="0">
                  <a:moveTo>
                    <a:pt x="1247" y="1"/>
                  </a:moveTo>
                  <a:lnTo>
                    <a:pt x="0" y="1490"/>
                  </a:lnTo>
                  <a:cubicBezTo>
                    <a:pt x="0" y="1490"/>
                    <a:pt x="2918" y="3375"/>
                    <a:pt x="3162" y="3557"/>
                  </a:cubicBezTo>
                  <a:cubicBezTo>
                    <a:pt x="3435" y="3739"/>
                    <a:pt x="3405" y="4013"/>
                    <a:pt x="3648" y="4499"/>
                  </a:cubicBezTo>
                  <a:cubicBezTo>
                    <a:pt x="3891" y="4925"/>
                    <a:pt x="4408" y="5016"/>
                    <a:pt x="4651" y="5229"/>
                  </a:cubicBezTo>
                  <a:cubicBezTo>
                    <a:pt x="4651" y="5229"/>
                    <a:pt x="5137" y="5563"/>
                    <a:pt x="5289" y="5715"/>
                  </a:cubicBezTo>
                  <a:cubicBezTo>
                    <a:pt x="5472" y="5928"/>
                    <a:pt x="5654" y="6232"/>
                    <a:pt x="6019" y="6323"/>
                  </a:cubicBezTo>
                  <a:cubicBezTo>
                    <a:pt x="6187" y="6361"/>
                    <a:pt x="6347" y="6378"/>
                    <a:pt x="6496" y="6378"/>
                  </a:cubicBezTo>
                  <a:cubicBezTo>
                    <a:pt x="7184" y="6378"/>
                    <a:pt x="7662" y="6026"/>
                    <a:pt x="7812" y="5776"/>
                  </a:cubicBezTo>
                  <a:cubicBezTo>
                    <a:pt x="8025" y="5411"/>
                    <a:pt x="7721" y="4317"/>
                    <a:pt x="6931" y="3557"/>
                  </a:cubicBezTo>
                  <a:cubicBezTo>
                    <a:pt x="6171" y="2797"/>
                    <a:pt x="5198" y="2311"/>
                    <a:pt x="4377" y="2037"/>
                  </a:cubicBezTo>
                  <a:cubicBezTo>
                    <a:pt x="3557" y="1733"/>
                    <a:pt x="1247" y="1"/>
                    <a:pt x="1247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6666700" y="2861200"/>
              <a:ext cx="172525" cy="392200"/>
            </a:xfrm>
            <a:custGeom>
              <a:avLst/>
              <a:gdLst/>
              <a:ahLst/>
              <a:cxnLst/>
              <a:rect l="l" t="t" r="r" b="b"/>
              <a:pathLst>
                <a:path w="6901" h="15688" extrusionOk="0">
                  <a:moveTo>
                    <a:pt x="2019" y="0"/>
                  </a:moveTo>
                  <a:cubicBezTo>
                    <a:pt x="1677" y="0"/>
                    <a:pt x="342" y="139"/>
                    <a:pt x="183" y="2283"/>
                  </a:cubicBezTo>
                  <a:cubicBezTo>
                    <a:pt x="1" y="4715"/>
                    <a:pt x="122" y="8180"/>
                    <a:pt x="153" y="9548"/>
                  </a:cubicBezTo>
                  <a:cubicBezTo>
                    <a:pt x="183" y="10915"/>
                    <a:pt x="122" y="11615"/>
                    <a:pt x="366" y="12010"/>
                  </a:cubicBezTo>
                  <a:cubicBezTo>
                    <a:pt x="518" y="12253"/>
                    <a:pt x="1125" y="12739"/>
                    <a:pt x="1885" y="13256"/>
                  </a:cubicBezTo>
                  <a:cubicBezTo>
                    <a:pt x="3466" y="14350"/>
                    <a:pt x="5685" y="15688"/>
                    <a:pt x="5685" y="15688"/>
                  </a:cubicBezTo>
                  <a:cubicBezTo>
                    <a:pt x="5685" y="15688"/>
                    <a:pt x="5715" y="15444"/>
                    <a:pt x="5837" y="15110"/>
                  </a:cubicBezTo>
                  <a:cubicBezTo>
                    <a:pt x="6019" y="14745"/>
                    <a:pt x="6323" y="14229"/>
                    <a:pt x="6901" y="13955"/>
                  </a:cubicBezTo>
                  <a:cubicBezTo>
                    <a:pt x="6901" y="13955"/>
                    <a:pt x="5077" y="12314"/>
                    <a:pt x="3740" y="11159"/>
                  </a:cubicBezTo>
                  <a:cubicBezTo>
                    <a:pt x="3466" y="10915"/>
                    <a:pt x="3314" y="10581"/>
                    <a:pt x="3314" y="10216"/>
                  </a:cubicBezTo>
                  <a:cubicBezTo>
                    <a:pt x="3284" y="10125"/>
                    <a:pt x="3314" y="10064"/>
                    <a:pt x="3314" y="9973"/>
                  </a:cubicBezTo>
                  <a:cubicBezTo>
                    <a:pt x="3375" y="9457"/>
                    <a:pt x="3496" y="8757"/>
                    <a:pt x="3588" y="7998"/>
                  </a:cubicBezTo>
                  <a:cubicBezTo>
                    <a:pt x="3861" y="6174"/>
                    <a:pt x="4135" y="3955"/>
                    <a:pt x="4104" y="3013"/>
                  </a:cubicBezTo>
                  <a:cubicBezTo>
                    <a:pt x="4043" y="1280"/>
                    <a:pt x="3223" y="125"/>
                    <a:pt x="2098" y="3"/>
                  </a:cubicBezTo>
                  <a:cubicBezTo>
                    <a:pt x="2098" y="3"/>
                    <a:pt x="2069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6710775" y="3061125"/>
              <a:ext cx="101850" cy="192275"/>
            </a:xfrm>
            <a:custGeom>
              <a:avLst/>
              <a:gdLst/>
              <a:ahLst/>
              <a:cxnLst/>
              <a:rect l="l" t="t" r="r" b="b"/>
              <a:pathLst>
                <a:path w="4074" h="7691" extrusionOk="0">
                  <a:moveTo>
                    <a:pt x="1855" y="1"/>
                  </a:moveTo>
                  <a:lnTo>
                    <a:pt x="1004" y="335"/>
                  </a:lnTo>
                  <a:lnTo>
                    <a:pt x="639" y="2250"/>
                  </a:lnTo>
                  <a:lnTo>
                    <a:pt x="1" y="2918"/>
                  </a:lnTo>
                  <a:lnTo>
                    <a:pt x="122" y="5259"/>
                  </a:lnTo>
                  <a:cubicBezTo>
                    <a:pt x="1703" y="6353"/>
                    <a:pt x="3922" y="7691"/>
                    <a:pt x="3922" y="7691"/>
                  </a:cubicBezTo>
                  <a:cubicBezTo>
                    <a:pt x="3922" y="7691"/>
                    <a:pt x="3952" y="7447"/>
                    <a:pt x="4074" y="7113"/>
                  </a:cubicBezTo>
                  <a:cubicBezTo>
                    <a:pt x="3436" y="6718"/>
                    <a:pt x="1642" y="5502"/>
                    <a:pt x="1551" y="4894"/>
                  </a:cubicBezTo>
                  <a:cubicBezTo>
                    <a:pt x="1460" y="4317"/>
                    <a:pt x="1521" y="2827"/>
                    <a:pt x="1551" y="2219"/>
                  </a:cubicBezTo>
                  <a:cubicBezTo>
                    <a:pt x="1551" y="2067"/>
                    <a:pt x="1551" y="1976"/>
                    <a:pt x="1551" y="1976"/>
                  </a:cubicBezTo>
                  <a:cubicBezTo>
                    <a:pt x="1642" y="1490"/>
                    <a:pt x="1733" y="760"/>
                    <a:pt x="1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6463050" y="2861250"/>
              <a:ext cx="326775" cy="512975"/>
            </a:xfrm>
            <a:custGeom>
              <a:avLst/>
              <a:gdLst/>
              <a:ahLst/>
              <a:cxnLst/>
              <a:rect l="l" t="t" r="r" b="b"/>
              <a:pathLst>
                <a:path w="13071" h="20519" extrusionOk="0">
                  <a:moveTo>
                    <a:pt x="10176" y="0"/>
                  </a:moveTo>
                  <a:cubicBezTo>
                    <a:pt x="10158" y="0"/>
                    <a:pt x="10141" y="1"/>
                    <a:pt x="10123" y="1"/>
                  </a:cubicBezTo>
                  <a:cubicBezTo>
                    <a:pt x="7843" y="123"/>
                    <a:pt x="2767" y="579"/>
                    <a:pt x="1369" y="2585"/>
                  </a:cubicBezTo>
                  <a:cubicBezTo>
                    <a:pt x="1" y="4530"/>
                    <a:pt x="2007" y="9090"/>
                    <a:pt x="2311" y="10792"/>
                  </a:cubicBezTo>
                  <a:cubicBezTo>
                    <a:pt x="2645" y="12494"/>
                    <a:pt x="2645" y="14622"/>
                    <a:pt x="2220" y="15564"/>
                  </a:cubicBezTo>
                  <a:cubicBezTo>
                    <a:pt x="1642" y="16901"/>
                    <a:pt x="791" y="18999"/>
                    <a:pt x="791" y="18999"/>
                  </a:cubicBezTo>
                  <a:cubicBezTo>
                    <a:pt x="791" y="18999"/>
                    <a:pt x="1855" y="20518"/>
                    <a:pt x="5320" y="20518"/>
                  </a:cubicBezTo>
                  <a:cubicBezTo>
                    <a:pt x="8785" y="20518"/>
                    <a:pt x="11855" y="17205"/>
                    <a:pt x="11855" y="17205"/>
                  </a:cubicBezTo>
                  <a:cubicBezTo>
                    <a:pt x="11855" y="17205"/>
                    <a:pt x="10791" y="14105"/>
                    <a:pt x="11126" y="10245"/>
                  </a:cubicBezTo>
                  <a:cubicBezTo>
                    <a:pt x="11156" y="9941"/>
                    <a:pt x="11217" y="9667"/>
                    <a:pt x="11338" y="9394"/>
                  </a:cubicBezTo>
                  <a:cubicBezTo>
                    <a:pt x="11430" y="9090"/>
                    <a:pt x="11612" y="8786"/>
                    <a:pt x="11794" y="8512"/>
                  </a:cubicBezTo>
                  <a:cubicBezTo>
                    <a:pt x="12037" y="8208"/>
                    <a:pt x="12281" y="7813"/>
                    <a:pt x="12493" y="7296"/>
                  </a:cubicBezTo>
                  <a:cubicBezTo>
                    <a:pt x="12554" y="7205"/>
                    <a:pt x="12585" y="7114"/>
                    <a:pt x="12615" y="7023"/>
                  </a:cubicBezTo>
                  <a:cubicBezTo>
                    <a:pt x="13071" y="5746"/>
                    <a:pt x="12037" y="4439"/>
                    <a:pt x="11612" y="3375"/>
                  </a:cubicBezTo>
                  <a:cubicBezTo>
                    <a:pt x="11369" y="2767"/>
                    <a:pt x="11490" y="2099"/>
                    <a:pt x="11521" y="1430"/>
                  </a:cubicBezTo>
                  <a:cubicBezTo>
                    <a:pt x="11580" y="657"/>
                    <a:pt x="10971" y="0"/>
                    <a:pt x="10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6634800" y="280125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459" y="0"/>
                  </a:moveTo>
                  <a:cubicBezTo>
                    <a:pt x="1459" y="0"/>
                    <a:pt x="0" y="2493"/>
                    <a:pt x="851" y="2523"/>
                  </a:cubicBezTo>
                  <a:cubicBezTo>
                    <a:pt x="1733" y="2523"/>
                    <a:pt x="3283" y="3526"/>
                    <a:pt x="3283" y="3526"/>
                  </a:cubicBezTo>
                  <a:cubicBezTo>
                    <a:pt x="3283" y="3526"/>
                    <a:pt x="3526" y="791"/>
                    <a:pt x="3526" y="0"/>
                  </a:cubicBezTo>
                  <a:close/>
                </a:path>
              </a:pathLst>
            </a:custGeom>
            <a:solidFill>
              <a:srgbClr val="2A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6586350" y="2795175"/>
              <a:ext cx="117625" cy="133425"/>
            </a:xfrm>
            <a:custGeom>
              <a:avLst/>
              <a:gdLst/>
              <a:ahLst/>
              <a:cxnLst/>
              <a:rect l="l" t="t" r="r" b="b"/>
              <a:pathLst>
                <a:path w="4705" h="5337" extrusionOk="0">
                  <a:moveTo>
                    <a:pt x="1178" y="0"/>
                  </a:moveTo>
                  <a:cubicBezTo>
                    <a:pt x="1178" y="0"/>
                    <a:pt x="84" y="2918"/>
                    <a:pt x="54" y="3435"/>
                  </a:cubicBezTo>
                  <a:cubicBezTo>
                    <a:pt x="1" y="3858"/>
                    <a:pt x="959" y="5337"/>
                    <a:pt x="2887" y="5337"/>
                  </a:cubicBezTo>
                  <a:cubicBezTo>
                    <a:pt x="3177" y="5337"/>
                    <a:pt x="3489" y="5304"/>
                    <a:pt x="3823" y="5228"/>
                  </a:cubicBezTo>
                  <a:cubicBezTo>
                    <a:pt x="3823" y="5228"/>
                    <a:pt x="3792" y="2371"/>
                    <a:pt x="4704" y="1307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6568675" y="2613975"/>
              <a:ext cx="189250" cy="254175"/>
            </a:xfrm>
            <a:custGeom>
              <a:avLst/>
              <a:gdLst/>
              <a:ahLst/>
              <a:cxnLst/>
              <a:rect l="l" t="t" r="r" b="b"/>
              <a:pathLst>
                <a:path w="7570" h="10167" extrusionOk="0">
                  <a:moveTo>
                    <a:pt x="3848" y="1"/>
                  </a:moveTo>
                  <a:cubicBezTo>
                    <a:pt x="2421" y="1"/>
                    <a:pt x="691" y="965"/>
                    <a:pt x="366" y="2050"/>
                  </a:cubicBezTo>
                  <a:cubicBezTo>
                    <a:pt x="1" y="3266"/>
                    <a:pt x="62" y="4968"/>
                    <a:pt x="913" y="7035"/>
                  </a:cubicBezTo>
                  <a:cubicBezTo>
                    <a:pt x="1752" y="9074"/>
                    <a:pt x="4367" y="10167"/>
                    <a:pt x="4904" y="10167"/>
                  </a:cubicBezTo>
                  <a:cubicBezTo>
                    <a:pt x="4911" y="10167"/>
                    <a:pt x="4918" y="10166"/>
                    <a:pt x="4925" y="10166"/>
                  </a:cubicBezTo>
                  <a:cubicBezTo>
                    <a:pt x="5411" y="10136"/>
                    <a:pt x="6293" y="9528"/>
                    <a:pt x="6931" y="7370"/>
                  </a:cubicBezTo>
                  <a:cubicBezTo>
                    <a:pt x="7569" y="5212"/>
                    <a:pt x="7205" y="2780"/>
                    <a:pt x="7205" y="2780"/>
                  </a:cubicBezTo>
                  <a:cubicBezTo>
                    <a:pt x="7053" y="1351"/>
                    <a:pt x="5837" y="318"/>
                    <a:pt x="4347" y="44"/>
                  </a:cubicBezTo>
                  <a:cubicBezTo>
                    <a:pt x="4187" y="15"/>
                    <a:pt x="4020" y="1"/>
                    <a:pt x="384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6521575" y="2602525"/>
              <a:ext cx="242425" cy="282325"/>
            </a:xfrm>
            <a:custGeom>
              <a:avLst/>
              <a:gdLst/>
              <a:ahLst/>
              <a:cxnLst/>
              <a:rect l="l" t="t" r="r" b="b"/>
              <a:pathLst>
                <a:path w="9697" h="11293" extrusionOk="0">
                  <a:moveTo>
                    <a:pt x="5240" y="1"/>
                  </a:moveTo>
                  <a:cubicBezTo>
                    <a:pt x="4110" y="1"/>
                    <a:pt x="2931" y="443"/>
                    <a:pt x="1946" y="1505"/>
                  </a:cubicBezTo>
                  <a:cubicBezTo>
                    <a:pt x="0" y="3542"/>
                    <a:pt x="304" y="8253"/>
                    <a:pt x="943" y="9408"/>
                  </a:cubicBezTo>
                  <a:cubicBezTo>
                    <a:pt x="1338" y="10138"/>
                    <a:pt x="2402" y="10776"/>
                    <a:pt x="3496" y="11293"/>
                  </a:cubicBezTo>
                  <a:cubicBezTo>
                    <a:pt x="3709" y="10259"/>
                    <a:pt x="3709" y="8071"/>
                    <a:pt x="3709" y="7220"/>
                  </a:cubicBezTo>
                  <a:lnTo>
                    <a:pt x="3709" y="7159"/>
                  </a:lnTo>
                  <a:cubicBezTo>
                    <a:pt x="3709" y="6794"/>
                    <a:pt x="3709" y="6490"/>
                    <a:pt x="3739" y="6186"/>
                  </a:cubicBezTo>
                  <a:cubicBezTo>
                    <a:pt x="3800" y="5214"/>
                    <a:pt x="7143" y="5031"/>
                    <a:pt x="7721" y="4910"/>
                  </a:cubicBezTo>
                  <a:cubicBezTo>
                    <a:pt x="8967" y="4667"/>
                    <a:pt x="9696" y="3329"/>
                    <a:pt x="9089" y="2204"/>
                  </a:cubicBezTo>
                  <a:cubicBezTo>
                    <a:pt x="9058" y="2144"/>
                    <a:pt x="9028" y="2083"/>
                    <a:pt x="8997" y="2052"/>
                  </a:cubicBezTo>
                  <a:cubicBezTo>
                    <a:pt x="8258" y="838"/>
                    <a:pt x="6795" y="1"/>
                    <a:pt x="5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6588450" y="2752350"/>
              <a:ext cx="31925" cy="54250"/>
            </a:xfrm>
            <a:custGeom>
              <a:avLst/>
              <a:gdLst/>
              <a:ahLst/>
              <a:cxnLst/>
              <a:rect l="l" t="t" r="r" b="b"/>
              <a:pathLst>
                <a:path w="1277" h="2170" extrusionOk="0">
                  <a:moveTo>
                    <a:pt x="601" y="0"/>
                  </a:moveTo>
                  <a:cubicBezTo>
                    <a:pt x="564" y="0"/>
                    <a:pt x="526" y="4"/>
                    <a:pt x="486" y="11"/>
                  </a:cubicBezTo>
                  <a:cubicBezTo>
                    <a:pt x="30" y="102"/>
                    <a:pt x="0" y="801"/>
                    <a:pt x="152" y="1379"/>
                  </a:cubicBezTo>
                  <a:cubicBezTo>
                    <a:pt x="338" y="2123"/>
                    <a:pt x="1013" y="2170"/>
                    <a:pt x="1179" y="2170"/>
                  </a:cubicBezTo>
                  <a:cubicBezTo>
                    <a:pt x="1203" y="2170"/>
                    <a:pt x="1216" y="2169"/>
                    <a:pt x="1216" y="2169"/>
                  </a:cubicBezTo>
                  <a:lnTo>
                    <a:pt x="1277" y="436"/>
                  </a:lnTo>
                  <a:cubicBezTo>
                    <a:pt x="1277" y="436"/>
                    <a:pt x="1020" y="0"/>
                    <a:pt x="60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6767025" y="3159900"/>
              <a:ext cx="364000" cy="365550"/>
            </a:xfrm>
            <a:custGeom>
              <a:avLst/>
              <a:gdLst/>
              <a:ahLst/>
              <a:cxnLst/>
              <a:rect l="l" t="t" r="r" b="b"/>
              <a:pathLst>
                <a:path w="14560" h="14622" extrusionOk="0">
                  <a:moveTo>
                    <a:pt x="14560" y="305"/>
                  </a:moveTo>
                  <a:lnTo>
                    <a:pt x="14134" y="62"/>
                  </a:lnTo>
                  <a:lnTo>
                    <a:pt x="14134" y="62"/>
                  </a:lnTo>
                  <a:cubicBezTo>
                    <a:pt x="14073" y="1"/>
                    <a:pt x="14012" y="1"/>
                    <a:pt x="13952" y="31"/>
                  </a:cubicBezTo>
                  <a:lnTo>
                    <a:pt x="3252" y="5898"/>
                  </a:lnTo>
                  <a:cubicBezTo>
                    <a:pt x="3131" y="5958"/>
                    <a:pt x="3040" y="6050"/>
                    <a:pt x="3009" y="6171"/>
                  </a:cubicBezTo>
                  <a:lnTo>
                    <a:pt x="30" y="14226"/>
                  </a:lnTo>
                  <a:cubicBezTo>
                    <a:pt x="0" y="14287"/>
                    <a:pt x="30" y="14348"/>
                    <a:pt x="61" y="14378"/>
                  </a:cubicBezTo>
                  <a:lnTo>
                    <a:pt x="61" y="14378"/>
                  </a:lnTo>
                  <a:lnTo>
                    <a:pt x="61" y="14378"/>
                  </a:lnTo>
                  <a:cubicBezTo>
                    <a:pt x="61" y="14378"/>
                    <a:pt x="61" y="14378"/>
                    <a:pt x="61" y="14378"/>
                  </a:cubicBezTo>
                  <a:lnTo>
                    <a:pt x="486" y="14621"/>
                  </a:lnTo>
                  <a:lnTo>
                    <a:pt x="730" y="14439"/>
                  </a:lnTo>
                  <a:lnTo>
                    <a:pt x="517" y="14226"/>
                  </a:lnTo>
                  <a:lnTo>
                    <a:pt x="10943" y="8512"/>
                  </a:lnTo>
                  <a:cubicBezTo>
                    <a:pt x="11095" y="8421"/>
                    <a:pt x="11216" y="8299"/>
                    <a:pt x="11277" y="8117"/>
                  </a:cubicBezTo>
                  <a:lnTo>
                    <a:pt x="14043" y="670"/>
                  </a:lnTo>
                  <a:cubicBezTo>
                    <a:pt x="14164" y="639"/>
                    <a:pt x="14316" y="578"/>
                    <a:pt x="14347" y="548"/>
                  </a:cubicBezTo>
                  <a:cubicBezTo>
                    <a:pt x="14377" y="548"/>
                    <a:pt x="14560" y="305"/>
                    <a:pt x="14560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6776900" y="3165225"/>
              <a:ext cx="357175" cy="362500"/>
            </a:xfrm>
            <a:custGeom>
              <a:avLst/>
              <a:gdLst/>
              <a:ahLst/>
              <a:cxnLst/>
              <a:rect l="l" t="t" r="r" b="b"/>
              <a:pathLst>
                <a:path w="14287" h="14500" extrusionOk="0">
                  <a:moveTo>
                    <a:pt x="3009" y="6232"/>
                  </a:moveTo>
                  <a:lnTo>
                    <a:pt x="31" y="14287"/>
                  </a:lnTo>
                  <a:cubicBezTo>
                    <a:pt x="0" y="14378"/>
                    <a:pt x="122" y="14499"/>
                    <a:pt x="243" y="14439"/>
                  </a:cubicBezTo>
                  <a:lnTo>
                    <a:pt x="10973" y="8572"/>
                  </a:lnTo>
                  <a:cubicBezTo>
                    <a:pt x="11125" y="8481"/>
                    <a:pt x="11247" y="8329"/>
                    <a:pt x="11307" y="8177"/>
                  </a:cubicBezTo>
                  <a:lnTo>
                    <a:pt x="14225" y="305"/>
                  </a:lnTo>
                  <a:cubicBezTo>
                    <a:pt x="14286" y="153"/>
                    <a:pt x="14104" y="1"/>
                    <a:pt x="13952" y="92"/>
                  </a:cubicBezTo>
                  <a:lnTo>
                    <a:pt x="3283" y="5958"/>
                  </a:lnTo>
                  <a:cubicBezTo>
                    <a:pt x="3161" y="6019"/>
                    <a:pt x="3070" y="6110"/>
                    <a:pt x="3009" y="62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6526125" y="3023900"/>
              <a:ext cx="249275" cy="224175"/>
            </a:xfrm>
            <a:custGeom>
              <a:avLst/>
              <a:gdLst/>
              <a:ahLst/>
              <a:cxnLst/>
              <a:rect l="l" t="t" r="r" b="b"/>
              <a:pathLst>
                <a:path w="9971" h="8967" extrusionOk="0">
                  <a:moveTo>
                    <a:pt x="9970" y="790"/>
                  </a:moveTo>
                  <a:cubicBezTo>
                    <a:pt x="9969" y="793"/>
                    <a:pt x="9968" y="796"/>
                    <a:pt x="9967" y="798"/>
                  </a:cubicBezTo>
                  <a:lnTo>
                    <a:pt x="9967" y="798"/>
                  </a:lnTo>
                  <a:cubicBezTo>
                    <a:pt x="9969" y="795"/>
                    <a:pt x="9970" y="792"/>
                    <a:pt x="9970" y="790"/>
                  </a:cubicBezTo>
                  <a:close/>
                  <a:moveTo>
                    <a:pt x="2068" y="0"/>
                  </a:moveTo>
                  <a:lnTo>
                    <a:pt x="1" y="4134"/>
                  </a:lnTo>
                  <a:lnTo>
                    <a:pt x="578" y="7386"/>
                  </a:lnTo>
                  <a:lnTo>
                    <a:pt x="4226" y="8967"/>
                  </a:lnTo>
                  <a:lnTo>
                    <a:pt x="2068" y="6262"/>
                  </a:lnTo>
                  <a:lnTo>
                    <a:pt x="2068" y="5684"/>
                  </a:lnTo>
                  <a:cubicBezTo>
                    <a:pt x="2068" y="5441"/>
                    <a:pt x="2220" y="5228"/>
                    <a:pt x="2463" y="5167"/>
                  </a:cubicBezTo>
                  <a:cubicBezTo>
                    <a:pt x="3101" y="4924"/>
                    <a:pt x="4347" y="4316"/>
                    <a:pt x="5168" y="4073"/>
                  </a:cubicBezTo>
                  <a:cubicBezTo>
                    <a:pt x="6262" y="3769"/>
                    <a:pt x="8238" y="3252"/>
                    <a:pt x="8815" y="2888"/>
                  </a:cubicBezTo>
                  <a:cubicBezTo>
                    <a:pt x="8907" y="2584"/>
                    <a:pt x="9059" y="2280"/>
                    <a:pt x="9271" y="2037"/>
                  </a:cubicBezTo>
                  <a:cubicBezTo>
                    <a:pt x="9513" y="1734"/>
                    <a:pt x="9755" y="1311"/>
                    <a:pt x="9967" y="798"/>
                  </a:cubicBezTo>
                  <a:lnTo>
                    <a:pt x="9967" y="798"/>
                  </a:lnTo>
                  <a:cubicBezTo>
                    <a:pt x="9901" y="941"/>
                    <a:pt x="9031" y="2259"/>
                    <a:pt x="7812" y="2675"/>
                  </a:cubicBezTo>
                  <a:cubicBezTo>
                    <a:pt x="7113" y="2918"/>
                    <a:pt x="5563" y="3404"/>
                    <a:pt x="4226" y="3769"/>
                  </a:cubicBezTo>
                  <a:cubicBezTo>
                    <a:pt x="4226" y="3769"/>
                    <a:pt x="4075" y="3786"/>
                    <a:pt x="3857" y="3786"/>
                  </a:cubicBezTo>
                  <a:cubicBezTo>
                    <a:pt x="3567" y="3786"/>
                    <a:pt x="3157" y="3756"/>
                    <a:pt x="2827" y="3617"/>
                  </a:cubicBezTo>
                  <a:cubicBezTo>
                    <a:pt x="2250" y="3374"/>
                    <a:pt x="2098" y="1520"/>
                    <a:pt x="2098" y="1520"/>
                  </a:cubicBezTo>
                  <a:cubicBezTo>
                    <a:pt x="2068" y="638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6596800" y="3251100"/>
              <a:ext cx="200625" cy="159450"/>
            </a:xfrm>
            <a:custGeom>
              <a:avLst/>
              <a:gdLst/>
              <a:ahLst/>
              <a:cxnLst/>
              <a:rect l="l" t="t" r="r" b="b"/>
              <a:pathLst>
                <a:path w="8025" h="6378" extrusionOk="0">
                  <a:moveTo>
                    <a:pt x="1247" y="0"/>
                  </a:moveTo>
                  <a:lnTo>
                    <a:pt x="0" y="1490"/>
                  </a:lnTo>
                  <a:cubicBezTo>
                    <a:pt x="0" y="1490"/>
                    <a:pt x="2918" y="3374"/>
                    <a:pt x="3162" y="3557"/>
                  </a:cubicBezTo>
                  <a:cubicBezTo>
                    <a:pt x="3435" y="3739"/>
                    <a:pt x="3405" y="4013"/>
                    <a:pt x="3648" y="4499"/>
                  </a:cubicBezTo>
                  <a:cubicBezTo>
                    <a:pt x="3891" y="4924"/>
                    <a:pt x="4408" y="5016"/>
                    <a:pt x="4651" y="5228"/>
                  </a:cubicBezTo>
                  <a:cubicBezTo>
                    <a:pt x="4651" y="5228"/>
                    <a:pt x="5137" y="5563"/>
                    <a:pt x="5289" y="5715"/>
                  </a:cubicBezTo>
                  <a:cubicBezTo>
                    <a:pt x="5472" y="5928"/>
                    <a:pt x="5654" y="6232"/>
                    <a:pt x="6019" y="6323"/>
                  </a:cubicBezTo>
                  <a:cubicBezTo>
                    <a:pt x="6187" y="6361"/>
                    <a:pt x="6347" y="6377"/>
                    <a:pt x="6496" y="6377"/>
                  </a:cubicBezTo>
                  <a:cubicBezTo>
                    <a:pt x="7184" y="6377"/>
                    <a:pt x="7662" y="6025"/>
                    <a:pt x="7812" y="5776"/>
                  </a:cubicBezTo>
                  <a:cubicBezTo>
                    <a:pt x="8025" y="5411"/>
                    <a:pt x="7721" y="4317"/>
                    <a:pt x="6931" y="3557"/>
                  </a:cubicBezTo>
                  <a:cubicBezTo>
                    <a:pt x="6171" y="2797"/>
                    <a:pt x="5198" y="2310"/>
                    <a:pt x="4377" y="2037"/>
                  </a:cubicBezTo>
                  <a:cubicBezTo>
                    <a:pt x="3557" y="1733"/>
                    <a:pt x="1247" y="0"/>
                    <a:pt x="1247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6476725" y="2910675"/>
              <a:ext cx="173300" cy="395925"/>
            </a:xfrm>
            <a:custGeom>
              <a:avLst/>
              <a:gdLst/>
              <a:ahLst/>
              <a:cxnLst/>
              <a:rect l="l" t="t" r="r" b="b"/>
              <a:pathLst>
                <a:path w="6932" h="15837" extrusionOk="0">
                  <a:moveTo>
                    <a:pt x="1855" y="0"/>
                  </a:moveTo>
                  <a:cubicBezTo>
                    <a:pt x="1855" y="0"/>
                    <a:pt x="366" y="0"/>
                    <a:pt x="183" y="2432"/>
                  </a:cubicBezTo>
                  <a:cubicBezTo>
                    <a:pt x="1" y="4863"/>
                    <a:pt x="153" y="8329"/>
                    <a:pt x="153" y="9696"/>
                  </a:cubicBezTo>
                  <a:cubicBezTo>
                    <a:pt x="183" y="11095"/>
                    <a:pt x="122" y="11763"/>
                    <a:pt x="366" y="12158"/>
                  </a:cubicBezTo>
                  <a:cubicBezTo>
                    <a:pt x="852" y="12918"/>
                    <a:pt x="5685" y="15836"/>
                    <a:pt x="5685" y="15836"/>
                  </a:cubicBezTo>
                  <a:cubicBezTo>
                    <a:pt x="5685" y="15836"/>
                    <a:pt x="5867" y="14620"/>
                    <a:pt x="6931" y="14134"/>
                  </a:cubicBezTo>
                  <a:cubicBezTo>
                    <a:pt x="6931" y="14134"/>
                    <a:pt x="4925" y="12310"/>
                    <a:pt x="3588" y="11155"/>
                  </a:cubicBezTo>
                  <a:cubicBezTo>
                    <a:pt x="3344" y="10943"/>
                    <a:pt x="3223" y="10639"/>
                    <a:pt x="3284" y="10335"/>
                  </a:cubicBezTo>
                  <a:cubicBezTo>
                    <a:pt x="3496" y="8876"/>
                    <a:pt x="4135" y="4590"/>
                    <a:pt x="4104" y="3161"/>
                  </a:cubicBezTo>
                  <a:cubicBezTo>
                    <a:pt x="4074" y="1429"/>
                    <a:pt x="2980" y="122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4868800" y="2988175"/>
              <a:ext cx="202150" cy="84250"/>
            </a:xfrm>
            <a:custGeom>
              <a:avLst/>
              <a:gdLst/>
              <a:ahLst/>
              <a:cxnLst/>
              <a:rect l="l" t="t" r="r" b="b"/>
              <a:pathLst>
                <a:path w="8086" h="3370" extrusionOk="0">
                  <a:moveTo>
                    <a:pt x="92" y="1"/>
                  </a:moveTo>
                  <a:cubicBezTo>
                    <a:pt x="92" y="1"/>
                    <a:pt x="61" y="852"/>
                    <a:pt x="31" y="943"/>
                  </a:cubicBezTo>
                  <a:cubicBezTo>
                    <a:pt x="1" y="1034"/>
                    <a:pt x="821" y="1490"/>
                    <a:pt x="1247" y="1672"/>
                  </a:cubicBezTo>
                  <a:cubicBezTo>
                    <a:pt x="1642" y="1855"/>
                    <a:pt x="1855" y="1915"/>
                    <a:pt x="1855" y="1915"/>
                  </a:cubicBezTo>
                  <a:lnTo>
                    <a:pt x="1946" y="1733"/>
                  </a:lnTo>
                  <a:cubicBezTo>
                    <a:pt x="1946" y="1733"/>
                    <a:pt x="2463" y="1794"/>
                    <a:pt x="2888" y="2007"/>
                  </a:cubicBezTo>
                  <a:cubicBezTo>
                    <a:pt x="3314" y="2250"/>
                    <a:pt x="3982" y="2706"/>
                    <a:pt x="4682" y="2979"/>
                  </a:cubicBezTo>
                  <a:cubicBezTo>
                    <a:pt x="5206" y="3198"/>
                    <a:pt x="5778" y="3369"/>
                    <a:pt x="6363" y="3369"/>
                  </a:cubicBezTo>
                  <a:cubicBezTo>
                    <a:pt x="6591" y="3369"/>
                    <a:pt x="6822" y="3343"/>
                    <a:pt x="7052" y="3283"/>
                  </a:cubicBezTo>
                  <a:cubicBezTo>
                    <a:pt x="7873" y="3040"/>
                    <a:pt x="8086" y="2432"/>
                    <a:pt x="7964" y="2128"/>
                  </a:cubicBezTo>
                  <a:cubicBezTo>
                    <a:pt x="7873" y="1915"/>
                    <a:pt x="7387" y="1460"/>
                    <a:pt x="7387" y="1460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865000" y="2929475"/>
              <a:ext cx="209000" cy="138125"/>
            </a:xfrm>
            <a:custGeom>
              <a:avLst/>
              <a:gdLst/>
              <a:ahLst/>
              <a:cxnLst/>
              <a:rect l="l" t="t" r="r" b="b"/>
              <a:pathLst>
                <a:path w="8360" h="5525" extrusionOk="0">
                  <a:moveTo>
                    <a:pt x="2181" y="1"/>
                  </a:moveTo>
                  <a:cubicBezTo>
                    <a:pt x="1035" y="1"/>
                    <a:pt x="781" y="585"/>
                    <a:pt x="639" y="798"/>
                  </a:cubicBezTo>
                  <a:cubicBezTo>
                    <a:pt x="457" y="1072"/>
                    <a:pt x="1" y="2136"/>
                    <a:pt x="365" y="2774"/>
                  </a:cubicBezTo>
                  <a:cubicBezTo>
                    <a:pt x="761" y="3443"/>
                    <a:pt x="2858" y="3808"/>
                    <a:pt x="3800" y="4446"/>
                  </a:cubicBezTo>
                  <a:cubicBezTo>
                    <a:pt x="4581" y="4975"/>
                    <a:pt x="5737" y="5525"/>
                    <a:pt x="6647" y="5525"/>
                  </a:cubicBezTo>
                  <a:cubicBezTo>
                    <a:pt x="6835" y="5525"/>
                    <a:pt x="7013" y="5501"/>
                    <a:pt x="7174" y="5449"/>
                  </a:cubicBezTo>
                  <a:cubicBezTo>
                    <a:pt x="8116" y="5175"/>
                    <a:pt x="8359" y="4659"/>
                    <a:pt x="8116" y="4142"/>
                  </a:cubicBezTo>
                  <a:cubicBezTo>
                    <a:pt x="7812" y="3534"/>
                    <a:pt x="5897" y="2440"/>
                    <a:pt x="4864" y="1376"/>
                  </a:cubicBezTo>
                  <a:cubicBezTo>
                    <a:pt x="3830" y="342"/>
                    <a:pt x="3375" y="160"/>
                    <a:pt x="3375" y="160"/>
                  </a:cubicBezTo>
                  <a:cubicBezTo>
                    <a:pt x="2895" y="47"/>
                    <a:pt x="2502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735825" y="3075575"/>
              <a:ext cx="200625" cy="79175"/>
            </a:xfrm>
            <a:custGeom>
              <a:avLst/>
              <a:gdLst/>
              <a:ahLst/>
              <a:cxnLst/>
              <a:rect l="l" t="t" r="r" b="b"/>
              <a:pathLst>
                <a:path w="8025" h="3167" extrusionOk="0">
                  <a:moveTo>
                    <a:pt x="31" y="0"/>
                  </a:moveTo>
                  <a:cubicBezTo>
                    <a:pt x="31" y="0"/>
                    <a:pt x="0" y="426"/>
                    <a:pt x="31" y="547"/>
                  </a:cubicBezTo>
                  <a:cubicBezTo>
                    <a:pt x="61" y="699"/>
                    <a:pt x="1429" y="1216"/>
                    <a:pt x="1642" y="1307"/>
                  </a:cubicBezTo>
                  <a:cubicBezTo>
                    <a:pt x="1703" y="1337"/>
                    <a:pt x="1763" y="1337"/>
                    <a:pt x="1763" y="1337"/>
                  </a:cubicBezTo>
                  <a:lnTo>
                    <a:pt x="1946" y="1277"/>
                  </a:lnTo>
                  <a:cubicBezTo>
                    <a:pt x="2128" y="1429"/>
                    <a:pt x="2462" y="1641"/>
                    <a:pt x="2766" y="1854"/>
                  </a:cubicBezTo>
                  <a:cubicBezTo>
                    <a:pt x="3283" y="2158"/>
                    <a:pt x="4013" y="2614"/>
                    <a:pt x="4681" y="2857"/>
                  </a:cubicBezTo>
                  <a:cubicBezTo>
                    <a:pt x="4966" y="2928"/>
                    <a:pt x="5713" y="3166"/>
                    <a:pt x="6461" y="3166"/>
                  </a:cubicBezTo>
                  <a:cubicBezTo>
                    <a:pt x="6671" y="3166"/>
                    <a:pt x="6882" y="3147"/>
                    <a:pt x="7083" y="3100"/>
                  </a:cubicBezTo>
                  <a:cubicBezTo>
                    <a:pt x="7842" y="2918"/>
                    <a:pt x="8025" y="2310"/>
                    <a:pt x="7873" y="197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733550" y="2999225"/>
              <a:ext cx="204425" cy="150375"/>
            </a:xfrm>
            <a:custGeom>
              <a:avLst/>
              <a:gdLst/>
              <a:ahLst/>
              <a:cxnLst/>
              <a:rect l="l" t="t" r="r" b="b"/>
              <a:pathLst>
                <a:path w="8177" h="6015" extrusionOk="0">
                  <a:moveTo>
                    <a:pt x="3026" y="1"/>
                  </a:moveTo>
                  <a:cubicBezTo>
                    <a:pt x="2772" y="1"/>
                    <a:pt x="1931" y="156"/>
                    <a:pt x="1326" y="156"/>
                  </a:cubicBezTo>
                  <a:cubicBezTo>
                    <a:pt x="1101" y="156"/>
                    <a:pt x="908" y="134"/>
                    <a:pt x="790" y="75"/>
                  </a:cubicBezTo>
                  <a:cubicBezTo>
                    <a:pt x="790" y="75"/>
                    <a:pt x="61" y="379"/>
                    <a:pt x="0" y="2689"/>
                  </a:cubicBezTo>
                  <a:cubicBezTo>
                    <a:pt x="0" y="2689"/>
                    <a:pt x="31" y="3084"/>
                    <a:pt x="274" y="3267"/>
                  </a:cubicBezTo>
                  <a:cubicBezTo>
                    <a:pt x="517" y="3480"/>
                    <a:pt x="1368" y="3692"/>
                    <a:pt x="1945" y="4027"/>
                  </a:cubicBezTo>
                  <a:cubicBezTo>
                    <a:pt x="2523" y="4391"/>
                    <a:pt x="4012" y="5546"/>
                    <a:pt x="5411" y="5881"/>
                  </a:cubicBezTo>
                  <a:cubicBezTo>
                    <a:pt x="5818" y="5976"/>
                    <a:pt x="6176" y="6015"/>
                    <a:pt x="6486" y="6015"/>
                  </a:cubicBezTo>
                  <a:cubicBezTo>
                    <a:pt x="7263" y="6015"/>
                    <a:pt x="7738" y="5772"/>
                    <a:pt x="7933" y="5577"/>
                  </a:cubicBezTo>
                  <a:cubicBezTo>
                    <a:pt x="8177" y="5273"/>
                    <a:pt x="8055" y="4665"/>
                    <a:pt x="7508" y="4300"/>
                  </a:cubicBezTo>
                  <a:cubicBezTo>
                    <a:pt x="6991" y="3905"/>
                    <a:pt x="4651" y="1686"/>
                    <a:pt x="4286" y="1200"/>
                  </a:cubicBezTo>
                  <a:cubicBezTo>
                    <a:pt x="3800" y="531"/>
                    <a:pt x="3161" y="136"/>
                    <a:pt x="3101" y="14"/>
                  </a:cubicBezTo>
                  <a:cubicBezTo>
                    <a:pt x="3094" y="5"/>
                    <a:pt x="3068" y="1"/>
                    <a:pt x="3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889325" y="2886350"/>
              <a:ext cx="70700" cy="69400"/>
            </a:xfrm>
            <a:custGeom>
              <a:avLst/>
              <a:gdLst/>
              <a:ahLst/>
              <a:cxnLst/>
              <a:rect l="l" t="t" r="r" b="b"/>
              <a:pathLst>
                <a:path w="2828" h="2776" extrusionOk="0">
                  <a:moveTo>
                    <a:pt x="0" y="1"/>
                  </a:moveTo>
                  <a:cubicBezTo>
                    <a:pt x="0" y="1"/>
                    <a:pt x="152" y="1794"/>
                    <a:pt x="122" y="2280"/>
                  </a:cubicBezTo>
                  <a:cubicBezTo>
                    <a:pt x="86" y="2564"/>
                    <a:pt x="786" y="2775"/>
                    <a:pt x="1489" y="2775"/>
                  </a:cubicBezTo>
                  <a:cubicBezTo>
                    <a:pt x="1991" y="2775"/>
                    <a:pt x="2495" y="2668"/>
                    <a:pt x="2736" y="2402"/>
                  </a:cubicBezTo>
                  <a:cubicBezTo>
                    <a:pt x="2736" y="2402"/>
                    <a:pt x="2827" y="1277"/>
                    <a:pt x="2827" y="4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833100" y="2051100"/>
              <a:ext cx="211275" cy="880150"/>
            </a:xfrm>
            <a:custGeom>
              <a:avLst/>
              <a:gdLst/>
              <a:ahLst/>
              <a:cxnLst/>
              <a:rect l="l" t="t" r="r" b="b"/>
              <a:pathLst>
                <a:path w="8451" h="35206" extrusionOk="0">
                  <a:moveTo>
                    <a:pt x="1846" y="1"/>
                  </a:moveTo>
                  <a:cubicBezTo>
                    <a:pt x="1509" y="1"/>
                    <a:pt x="1307" y="6"/>
                    <a:pt x="1307" y="6"/>
                  </a:cubicBezTo>
                  <a:cubicBezTo>
                    <a:pt x="1307" y="6"/>
                    <a:pt x="0" y="2225"/>
                    <a:pt x="30" y="4596"/>
                  </a:cubicBezTo>
                  <a:cubicBezTo>
                    <a:pt x="61" y="5903"/>
                    <a:pt x="152" y="6662"/>
                    <a:pt x="334" y="7422"/>
                  </a:cubicBezTo>
                  <a:cubicBezTo>
                    <a:pt x="486" y="8061"/>
                    <a:pt x="669" y="8729"/>
                    <a:pt x="912" y="9702"/>
                  </a:cubicBezTo>
                  <a:cubicBezTo>
                    <a:pt x="1398" y="11860"/>
                    <a:pt x="1489" y="17726"/>
                    <a:pt x="1185" y="18577"/>
                  </a:cubicBezTo>
                  <a:cubicBezTo>
                    <a:pt x="912" y="19398"/>
                    <a:pt x="851" y="22134"/>
                    <a:pt x="1003" y="24778"/>
                  </a:cubicBezTo>
                  <a:cubicBezTo>
                    <a:pt x="1003" y="25021"/>
                    <a:pt x="1033" y="25325"/>
                    <a:pt x="1064" y="25629"/>
                  </a:cubicBezTo>
                  <a:lnTo>
                    <a:pt x="1064" y="25660"/>
                  </a:lnTo>
                  <a:cubicBezTo>
                    <a:pt x="1277" y="28699"/>
                    <a:pt x="1885" y="34687"/>
                    <a:pt x="1885" y="34687"/>
                  </a:cubicBezTo>
                  <a:cubicBezTo>
                    <a:pt x="1885" y="34687"/>
                    <a:pt x="2501" y="35205"/>
                    <a:pt x="3582" y="35205"/>
                  </a:cubicBezTo>
                  <a:cubicBezTo>
                    <a:pt x="4093" y="35205"/>
                    <a:pt x="4708" y="35090"/>
                    <a:pt x="5410" y="34748"/>
                  </a:cubicBezTo>
                  <a:cubicBezTo>
                    <a:pt x="5410" y="34748"/>
                    <a:pt x="6110" y="22043"/>
                    <a:pt x="6626" y="20006"/>
                  </a:cubicBezTo>
                  <a:cubicBezTo>
                    <a:pt x="7781" y="15477"/>
                    <a:pt x="8450" y="3805"/>
                    <a:pt x="8389" y="1617"/>
                  </a:cubicBezTo>
                  <a:cubicBezTo>
                    <a:pt x="8389" y="127"/>
                    <a:pt x="3499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749500" y="2950950"/>
              <a:ext cx="71450" cy="69375"/>
            </a:xfrm>
            <a:custGeom>
              <a:avLst/>
              <a:gdLst/>
              <a:ahLst/>
              <a:cxnLst/>
              <a:rect l="l" t="t" r="r" b="b"/>
              <a:pathLst>
                <a:path w="2858" h="2775" extrusionOk="0">
                  <a:moveTo>
                    <a:pt x="0" y="0"/>
                  </a:moveTo>
                  <a:cubicBezTo>
                    <a:pt x="0" y="0"/>
                    <a:pt x="183" y="1794"/>
                    <a:pt x="122" y="2280"/>
                  </a:cubicBezTo>
                  <a:cubicBezTo>
                    <a:pt x="104" y="2564"/>
                    <a:pt x="811" y="2775"/>
                    <a:pt x="1511" y="2775"/>
                  </a:cubicBezTo>
                  <a:cubicBezTo>
                    <a:pt x="2011" y="2775"/>
                    <a:pt x="2508" y="2667"/>
                    <a:pt x="2736" y="2401"/>
                  </a:cubicBezTo>
                  <a:cubicBezTo>
                    <a:pt x="2736" y="2401"/>
                    <a:pt x="2827" y="1277"/>
                    <a:pt x="2858" y="4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693275" y="2109225"/>
              <a:ext cx="242425" cy="886625"/>
            </a:xfrm>
            <a:custGeom>
              <a:avLst/>
              <a:gdLst/>
              <a:ahLst/>
              <a:cxnLst/>
              <a:rect l="l" t="t" r="r" b="b"/>
              <a:pathLst>
                <a:path w="9697" h="35465" extrusionOk="0">
                  <a:moveTo>
                    <a:pt x="6297" y="1"/>
                  </a:moveTo>
                  <a:cubicBezTo>
                    <a:pt x="4027" y="1"/>
                    <a:pt x="1338" y="264"/>
                    <a:pt x="1338" y="264"/>
                  </a:cubicBezTo>
                  <a:cubicBezTo>
                    <a:pt x="1338" y="264"/>
                    <a:pt x="0" y="2483"/>
                    <a:pt x="61" y="4854"/>
                  </a:cubicBezTo>
                  <a:cubicBezTo>
                    <a:pt x="91" y="7225"/>
                    <a:pt x="426" y="7803"/>
                    <a:pt x="912" y="9961"/>
                  </a:cubicBezTo>
                  <a:cubicBezTo>
                    <a:pt x="1429" y="12119"/>
                    <a:pt x="1520" y="17985"/>
                    <a:pt x="1216" y="18836"/>
                  </a:cubicBezTo>
                  <a:cubicBezTo>
                    <a:pt x="912" y="19657"/>
                    <a:pt x="882" y="22392"/>
                    <a:pt x="1034" y="25037"/>
                  </a:cubicBezTo>
                  <a:cubicBezTo>
                    <a:pt x="1155" y="27590"/>
                    <a:pt x="1885" y="34946"/>
                    <a:pt x="1885" y="34946"/>
                  </a:cubicBezTo>
                  <a:cubicBezTo>
                    <a:pt x="1885" y="34946"/>
                    <a:pt x="2515" y="35464"/>
                    <a:pt x="3605" y="35464"/>
                  </a:cubicBezTo>
                  <a:cubicBezTo>
                    <a:pt x="4120" y="35464"/>
                    <a:pt x="4738" y="35348"/>
                    <a:pt x="5441" y="35007"/>
                  </a:cubicBezTo>
                  <a:cubicBezTo>
                    <a:pt x="5441" y="35007"/>
                    <a:pt x="5958" y="22240"/>
                    <a:pt x="6657" y="20265"/>
                  </a:cubicBezTo>
                  <a:cubicBezTo>
                    <a:pt x="8177" y="15949"/>
                    <a:pt x="8633" y="7377"/>
                    <a:pt x="8906" y="5766"/>
                  </a:cubicBezTo>
                  <a:cubicBezTo>
                    <a:pt x="9696" y="3669"/>
                    <a:pt x="9392" y="1754"/>
                    <a:pt x="9392" y="629"/>
                  </a:cubicBezTo>
                  <a:cubicBezTo>
                    <a:pt x="9392" y="141"/>
                    <a:pt x="7957" y="1"/>
                    <a:pt x="6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842975" y="1662175"/>
              <a:ext cx="152000" cy="167500"/>
            </a:xfrm>
            <a:custGeom>
              <a:avLst/>
              <a:gdLst/>
              <a:ahLst/>
              <a:cxnLst/>
              <a:rect l="l" t="t" r="r" b="b"/>
              <a:pathLst>
                <a:path w="6080" h="6700" extrusionOk="0">
                  <a:moveTo>
                    <a:pt x="1246" y="0"/>
                  </a:moveTo>
                  <a:cubicBezTo>
                    <a:pt x="1246" y="0"/>
                    <a:pt x="0" y="4620"/>
                    <a:pt x="0" y="5350"/>
                  </a:cubicBezTo>
                  <a:cubicBezTo>
                    <a:pt x="0" y="5970"/>
                    <a:pt x="1295" y="6700"/>
                    <a:pt x="2542" y="6700"/>
                  </a:cubicBezTo>
                  <a:cubicBezTo>
                    <a:pt x="2763" y="6700"/>
                    <a:pt x="2982" y="6677"/>
                    <a:pt x="3192" y="6627"/>
                  </a:cubicBezTo>
                  <a:cubicBezTo>
                    <a:pt x="4560" y="6292"/>
                    <a:pt x="6079" y="1459"/>
                    <a:pt x="6079" y="1459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824725" y="1757150"/>
              <a:ext cx="379225" cy="167200"/>
            </a:xfrm>
            <a:custGeom>
              <a:avLst/>
              <a:gdLst/>
              <a:ahLst/>
              <a:cxnLst/>
              <a:rect l="l" t="t" r="r" b="b"/>
              <a:pathLst>
                <a:path w="15169" h="6688" extrusionOk="0">
                  <a:moveTo>
                    <a:pt x="1034" y="1"/>
                  </a:moveTo>
                  <a:cubicBezTo>
                    <a:pt x="1034" y="1"/>
                    <a:pt x="1" y="4074"/>
                    <a:pt x="578" y="4621"/>
                  </a:cubicBezTo>
                  <a:cubicBezTo>
                    <a:pt x="1004" y="4986"/>
                    <a:pt x="5046" y="5958"/>
                    <a:pt x="8694" y="6262"/>
                  </a:cubicBezTo>
                  <a:cubicBezTo>
                    <a:pt x="12341" y="6536"/>
                    <a:pt x="15016" y="6688"/>
                    <a:pt x="15016" y="6688"/>
                  </a:cubicBezTo>
                  <a:lnTo>
                    <a:pt x="15168" y="5016"/>
                  </a:lnTo>
                  <a:cubicBezTo>
                    <a:pt x="15168" y="5016"/>
                    <a:pt x="10518" y="3587"/>
                    <a:pt x="8724" y="2949"/>
                  </a:cubicBezTo>
                  <a:cubicBezTo>
                    <a:pt x="6870" y="2280"/>
                    <a:pt x="4651" y="1460"/>
                    <a:pt x="4651" y="146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636275" y="1460050"/>
              <a:ext cx="432400" cy="697600"/>
            </a:xfrm>
            <a:custGeom>
              <a:avLst/>
              <a:gdLst/>
              <a:ahLst/>
              <a:cxnLst/>
              <a:rect l="l" t="t" r="r" b="b"/>
              <a:pathLst>
                <a:path w="17296" h="27904" extrusionOk="0">
                  <a:moveTo>
                    <a:pt x="12037" y="0"/>
                  </a:moveTo>
                  <a:cubicBezTo>
                    <a:pt x="11156" y="182"/>
                    <a:pt x="10213" y="334"/>
                    <a:pt x="9302" y="517"/>
                  </a:cubicBezTo>
                  <a:cubicBezTo>
                    <a:pt x="8724" y="638"/>
                    <a:pt x="8147" y="790"/>
                    <a:pt x="7569" y="973"/>
                  </a:cubicBezTo>
                  <a:cubicBezTo>
                    <a:pt x="7447" y="1003"/>
                    <a:pt x="7326" y="1033"/>
                    <a:pt x="7204" y="1064"/>
                  </a:cubicBezTo>
                  <a:lnTo>
                    <a:pt x="6657" y="1277"/>
                  </a:lnTo>
                  <a:cubicBezTo>
                    <a:pt x="5806" y="1611"/>
                    <a:pt x="5229" y="1885"/>
                    <a:pt x="4773" y="2097"/>
                  </a:cubicBezTo>
                  <a:cubicBezTo>
                    <a:pt x="4560" y="2219"/>
                    <a:pt x="4347" y="2310"/>
                    <a:pt x="4195" y="2432"/>
                  </a:cubicBezTo>
                  <a:cubicBezTo>
                    <a:pt x="4074" y="2492"/>
                    <a:pt x="3952" y="2553"/>
                    <a:pt x="3861" y="2614"/>
                  </a:cubicBezTo>
                  <a:cubicBezTo>
                    <a:pt x="3770" y="2675"/>
                    <a:pt x="3648" y="2736"/>
                    <a:pt x="3557" y="2796"/>
                  </a:cubicBezTo>
                  <a:cubicBezTo>
                    <a:pt x="3496" y="2827"/>
                    <a:pt x="3435" y="2857"/>
                    <a:pt x="3405" y="2918"/>
                  </a:cubicBezTo>
                  <a:lnTo>
                    <a:pt x="3374" y="2918"/>
                  </a:lnTo>
                  <a:cubicBezTo>
                    <a:pt x="3344" y="2918"/>
                    <a:pt x="3344" y="2918"/>
                    <a:pt x="3344" y="2948"/>
                  </a:cubicBezTo>
                  <a:cubicBezTo>
                    <a:pt x="3283" y="2979"/>
                    <a:pt x="3222" y="3009"/>
                    <a:pt x="3131" y="3070"/>
                  </a:cubicBezTo>
                  <a:cubicBezTo>
                    <a:pt x="3010" y="3161"/>
                    <a:pt x="2827" y="3283"/>
                    <a:pt x="2675" y="3404"/>
                  </a:cubicBezTo>
                  <a:cubicBezTo>
                    <a:pt x="2463" y="3556"/>
                    <a:pt x="2250" y="3708"/>
                    <a:pt x="2007" y="3891"/>
                  </a:cubicBezTo>
                  <a:cubicBezTo>
                    <a:pt x="1885" y="4012"/>
                    <a:pt x="1763" y="4103"/>
                    <a:pt x="1611" y="4225"/>
                  </a:cubicBezTo>
                  <a:lnTo>
                    <a:pt x="1611" y="4255"/>
                  </a:lnTo>
                  <a:cubicBezTo>
                    <a:pt x="1399" y="4468"/>
                    <a:pt x="1095" y="4803"/>
                    <a:pt x="760" y="5350"/>
                  </a:cubicBezTo>
                  <a:cubicBezTo>
                    <a:pt x="608" y="5593"/>
                    <a:pt x="487" y="5836"/>
                    <a:pt x="335" y="6140"/>
                  </a:cubicBezTo>
                  <a:cubicBezTo>
                    <a:pt x="244" y="6353"/>
                    <a:pt x="122" y="6565"/>
                    <a:pt x="61" y="6778"/>
                  </a:cubicBezTo>
                  <a:cubicBezTo>
                    <a:pt x="1" y="7477"/>
                    <a:pt x="183" y="8237"/>
                    <a:pt x="365" y="8936"/>
                  </a:cubicBezTo>
                  <a:cubicBezTo>
                    <a:pt x="396" y="9088"/>
                    <a:pt x="456" y="9240"/>
                    <a:pt x="487" y="9362"/>
                  </a:cubicBezTo>
                  <a:cubicBezTo>
                    <a:pt x="821" y="10760"/>
                    <a:pt x="1216" y="12128"/>
                    <a:pt x="1642" y="13526"/>
                  </a:cubicBezTo>
                  <a:cubicBezTo>
                    <a:pt x="1855" y="14164"/>
                    <a:pt x="2098" y="14803"/>
                    <a:pt x="2341" y="15471"/>
                  </a:cubicBezTo>
                  <a:cubicBezTo>
                    <a:pt x="3192" y="17751"/>
                    <a:pt x="4074" y="20061"/>
                    <a:pt x="3557" y="22584"/>
                  </a:cubicBezTo>
                  <a:cubicBezTo>
                    <a:pt x="3557" y="22675"/>
                    <a:pt x="3526" y="22766"/>
                    <a:pt x="3496" y="22858"/>
                  </a:cubicBezTo>
                  <a:cubicBezTo>
                    <a:pt x="3496" y="22949"/>
                    <a:pt x="3466" y="23040"/>
                    <a:pt x="3435" y="23131"/>
                  </a:cubicBezTo>
                  <a:cubicBezTo>
                    <a:pt x="3374" y="23344"/>
                    <a:pt x="3314" y="23526"/>
                    <a:pt x="3283" y="23709"/>
                  </a:cubicBezTo>
                  <a:cubicBezTo>
                    <a:pt x="3222" y="23891"/>
                    <a:pt x="3192" y="24073"/>
                    <a:pt x="3131" y="24225"/>
                  </a:cubicBezTo>
                  <a:cubicBezTo>
                    <a:pt x="2949" y="24894"/>
                    <a:pt x="2858" y="25563"/>
                    <a:pt x="2797" y="26231"/>
                  </a:cubicBezTo>
                  <a:cubicBezTo>
                    <a:pt x="2797" y="26383"/>
                    <a:pt x="2797" y="26535"/>
                    <a:pt x="2797" y="26657"/>
                  </a:cubicBezTo>
                  <a:lnTo>
                    <a:pt x="2797" y="26687"/>
                  </a:lnTo>
                  <a:cubicBezTo>
                    <a:pt x="2858" y="27143"/>
                    <a:pt x="3222" y="27842"/>
                    <a:pt x="4803" y="27903"/>
                  </a:cubicBezTo>
                  <a:lnTo>
                    <a:pt x="4985" y="27903"/>
                  </a:lnTo>
                  <a:cubicBezTo>
                    <a:pt x="5014" y="27904"/>
                    <a:pt x="5043" y="27904"/>
                    <a:pt x="5072" y="27904"/>
                  </a:cubicBezTo>
                  <a:cubicBezTo>
                    <a:pt x="7446" y="27904"/>
                    <a:pt x="13495" y="26705"/>
                    <a:pt x="15806" y="25684"/>
                  </a:cubicBezTo>
                  <a:cubicBezTo>
                    <a:pt x="16201" y="25532"/>
                    <a:pt x="16445" y="25107"/>
                    <a:pt x="16384" y="24651"/>
                  </a:cubicBezTo>
                  <a:cubicBezTo>
                    <a:pt x="16293" y="23861"/>
                    <a:pt x="16171" y="22918"/>
                    <a:pt x="16019" y="21915"/>
                  </a:cubicBezTo>
                  <a:cubicBezTo>
                    <a:pt x="15229" y="16019"/>
                    <a:pt x="17296" y="5410"/>
                    <a:pt x="17174" y="3526"/>
                  </a:cubicBezTo>
                  <a:cubicBezTo>
                    <a:pt x="17174" y="3344"/>
                    <a:pt x="17144" y="3131"/>
                    <a:pt x="17083" y="2948"/>
                  </a:cubicBezTo>
                  <a:cubicBezTo>
                    <a:pt x="16749" y="1611"/>
                    <a:pt x="15654" y="638"/>
                    <a:pt x="14317" y="334"/>
                  </a:cubicBezTo>
                  <a:cubicBezTo>
                    <a:pt x="13709" y="182"/>
                    <a:pt x="12979" y="61"/>
                    <a:pt x="12493" y="30"/>
                  </a:cubicBezTo>
                  <a:cubicBezTo>
                    <a:pt x="12341" y="0"/>
                    <a:pt x="12189" y="0"/>
                    <a:pt x="1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915925" y="1492725"/>
              <a:ext cx="34975" cy="45600"/>
            </a:xfrm>
            <a:custGeom>
              <a:avLst/>
              <a:gdLst/>
              <a:ahLst/>
              <a:cxnLst/>
              <a:rect l="l" t="t" r="r" b="b"/>
              <a:pathLst>
                <a:path w="1399" h="1824" extrusionOk="0">
                  <a:moveTo>
                    <a:pt x="304" y="0"/>
                  </a:moveTo>
                  <a:lnTo>
                    <a:pt x="486" y="304"/>
                  </a:lnTo>
                  <a:lnTo>
                    <a:pt x="0" y="730"/>
                  </a:lnTo>
                  <a:lnTo>
                    <a:pt x="517" y="1824"/>
                  </a:lnTo>
                  <a:cubicBezTo>
                    <a:pt x="1398" y="1034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E5A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813325" y="1395450"/>
              <a:ext cx="115525" cy="149150"/>
            </a:xfrm>
            <a:custGeom>
              <a:avLst/>
              <a:gdLst/>
              <a:ahLst/>
              <a:cxnLst/>
              <a:rect l="l" t="t" r="r" b="b"/>
              <a:pathLst>
                <a:path w="4621" h="5966" extrusionOk="0">
                  <a:moveTo>
                    <a:pt x="1" y="0"/>
                  </a:moveTo>
                  <a:lnTo>
                    <a:pt x="122" y="4256"/>
                  </a:lnTo>
                  <a:cubicBezTo>
                    <a:pt x="122" y="4256"/>
                    <a:pt x="2312" y="5966"/>
                    <a:pt x="3807" y="5966"/>
                  </a:cubicBezTo>
                  <a:cubicBezTo>
                    <a:pt x="4116" y="5966"/>
                    <a:pt x="4396" y="5892"/>
                    <a:pt x="4621" y="5715"/>
                  </a:cubicBezTo>
                  <a:cubicBezTo>
                    <a:pt x="4621" y="4985"/>
                    <a:pt x="4621" y="3162"/>
                    <a:pt x="4621" y="2128"/>
                  </a:cubicBezTo>
                  <a:lnTo>
                    <a:pt x="3405" y="1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B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794325" y="1225125"/>
              <a:ext cx="197600" cy="258675"/>
            </a:xfrm>
            <a:custGeom>
              <a:avLst/>
              <a:gdLst/>
              <a:ahLst/>
              <a:cxnLst/>
              <a:rect l="l" t="t" r="r" b="b"/>
              <a:pathLst>
                <a:path w="7904" h="10347" extrusionOk="0">
                  <a:moveTo>
                    <a:pt x="3261" y="1"/>
                  </a:moveTo>
                  <a:cubicBezTo>
                    <a:pt x="2379" y="1"/>
                    <a:pt x="1542" y="249"/>
                    <a:pt x="1125" y="947"/>
                  </a:cubicBezTo>
                  <a:cubicBezTo>
                    <a:pt x="274" y="2376"/>
                    <a:pt x="1" y="3743"/>
                    <a:pt x="1" y="4838"/>
                  </a:cubicBezTo>
                  <a:cubicBezTo>
                    <a:pt x="1" y="5932"/>
                    <a:pt x="153" y="6327"/>
                    <a:pt x="852" y="7148"/>
                  </a:cubicBezTo>
                  <a:cubicBezTo>
                    <a:pt x="1183" y="7501"/>
                    <a:pt x="1370" y="7550"/>
                    <a:pt x="1448" y="7550"/>
                  </a:cubicBezTo>
                  <a:cubicBezTo>
                    <a:pt x="1477" y="7550"/>
                    <a:pt x="1490" y="7543"/>
                    <a:pt x="1490" y="7543"/>
                  </a:cubicBezTo>
                  <a:cubicBezTo>
                    <a:pt x="1490" y="7543"/>
                    <a:pt x="2189" y="8850"/>
                    <a:pt x="3466" y="9671"/>
                  </a:cubicBezTo>
                  <a:cubicBezTo>
                    <a:pt x="4227" y="10160"/>
                    <a:pt x="4773" y="10347"/>
                    <a:pt x="5250" y="10347"/>
                  </a:cubicBezTo>
                  <a:cubicBezTo>
                    <a:pt x="5573" y="10347"/>
                    <a:pt x="5865" y="10261"/>
                    <a:pt x="6171" y="10127"/>
                  </a:cubicBezTo>
                  <a:cubicBezTo>
                    <a:pt x="6931" y="9792"/>
                    <a:pt x="7053" y="9367"/>
                    <a:pt x="7478" y="7482"/>
                  </a:cubicBezTo>
                  <a:cubicBezTo>
                    <a:pt x="7904" y="5628"/>
                    <a:pt x="7691" y="3561"/>
                    <a:pt x="7691" y="3561"/>
                  </a:cubicBezTo>
                  <a:cubicBezTo>
                    <a:pt x="7478" y="2345"/>
                    <a:pt x="6961" y="1190"/>
                    <a:pt x="5746" y="582"/>
                  </a:cubicBezTo>
                  <a:cubicBezTo>
                    <a:pt x="5155" y="272"/>
                    <a:pt x="4184" y="1"/>
                    <a:pt x="3261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784450" y="1200100"/>
              <a:ext cx="248525" cy="210575"/>
            </a:xfrm>
            <a:custGeom>
              <a:avLst/>
              <a:gdLst/>
              <a:ahLst/>
              <a:cxnLst/>
              <a:rect l="l" t="t" r="r" b="b"/>
              <a:pathLst>
                <a:path w="9941" h="8423" extrusionOk="0">
                  <a:moveTo>
                    <a:pt x="4315" y="0"/>
                  </a:moveTo>
                  <a:cubicBezTo>
                    <a:pt x="3224" y="0"/>
                    <a:pt x="2086" y="487"/>
                    <a:pt x="1368" y="1705"/>
                  </a:cubicBezTo>
                  <a:cubicBezTo>
                    <a:pt x="1247" y="1887"/>
                    <a:pt x="457" y="1948"/>
                    <a:pt x="305" y="2647"/>
                  </a:cubicBezTo>
                  <a:cubicBezTo>
                    <a:pt x="122" y="3559"/>
                    <a:pt x="31" y="4380"/>
                    <a:pt x="1" y="5109"/>
                  </a:cubicBezTo>
                  <a:lnTo>
                    <a:pt x="1" y="5140"/>
                  </a:lnTo>
                  <a:cubicBezTo>
                    <a:pt x="153" y="7237"/>
                    <a:pt x="821" y="8088"/>
                    <a:pt x="1186" y="8422"/>
                  </a:cubicBezTo>
                  <a:lnTo>
                    <a:pt x="1186" y="8058"/>
                  </a:lnTo>
                  <a:cubicBezTo>
                    <a:pt x="913" y="7541"/>
                    <a:pt x="548" y="6842"/>
                    <a:pt x="913" y="6264"/>
                  </a:cubicBezTo>
                  <a:cubicBezTo>
                    <a:pt x="1093" y="5975"/>
                    <a:pt x="1332" y="5863"/>
                    <a:pt x="1563" y="5863"/>
                  </a:cubicBezTo>
                  <a:cubicBezTo>
                    <a:pt x="1914" y="5863"/>
                    <a:pt x="2249" y="6123"/>
                    <a:pt x="2341" y="6416"/>
                  </a:cubicBezTo>
                  <a:cubicBezTo>
                    <a:pt x="2493" y="6903"/>
                    <a:pt x="2463" y="7875"/>
                    <a:pt x="2463" y="7875"/>
                  </a:cubicBezTo>
                  <a:lnTo>
                    <a:pt x="2888" y="7906"/>
                  </a:lnTo>
                  <a:cubicBezTo>
                    <a:pt x="2888" y="7906"/>
                    <a:pt x="2979" y="6903"/>
                    <a:pt x="3314" y="6720"/>
                  </a:cubicBezTo>
                  <a:cubicBezTo>
                    <a:pt x="3648" y="6538"/>
                    <a:pt x="4347" y="6447"/>
                    <a:pt x="4590" y="5444"/>
                  </a:cubicBezTo>
                  <a:cubicBezTo>
                    <a:pt x="4590" y="5444"/>
                    <a:pt x="5624" y="5930"/>
                    <a:pt x="6779" y="5930"/>
                  </a:cubicBezTo>
                  <a:cubicBezTo>
                    <a:pt x="7144" y="5930"/>
                    <a:pt x="7508" y="5869"/>
                    <a:pt x="7843" y="5748"/>
                  </a:cubicBezTo>
                  <a:cubicBezTo>
                    <a:pt x="7843" y="5748"/>
                    <a:pt x="7873" y="5748"/>
                    <a:pt x="7904" y="5717"/>
                  </a:cubicBezTo>
                  <a:cubicBezTo>
                    <a:pt x="9788" y="5048"/>
                    <a:pt x="9940" y="2465"/>
                    <a:pt x="8177" y="1523"/>
                  </a:cubicBezTo>
                  <a:lnTo>
                    <a:pt x="6992" y="854"/>
                  </a:lnTo>
                  <a:cubicBezTo>
                    <a:pt x="6414" y="580"/>
                    <a:pt x="5897" y="337"/>
                    <a:pt x="5563" y="216"/>
                  </a:cubicBezTo>
                  <a:cubicBezTo>
                    <a:pt x="5174" y="77"/>
                    <a:pt x="4748" y="0"/>
                    <a:pt x="4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694775" y="1688775"/>
              <a:ext cx="73750" cy="468875"/>
            </a:xfrm>
            <a:custGeom>
              <a:avLst/>
              <a:gdLst/>
              <a:ahLst/>
              <a:cxnLst/>
              <a:rect l="l" t="t" r="r" b="b"/>
              <a:pathLst>
                <a:path w="2950" h="18755" extrusionOk="0">
                  <a:moveTo>
                    <a:pt x="2919" y="0"/>
                  </a:moveTo>
                  <a:cubicBezTo>
                    <a:pt x="2919" y="0"/>
                    <a:pt x="275" y="3100"/>
                    <a:pt x="275" y="3374"/>
                  </a:cubicBezTo>
                  <a:cubicBezTo>
                    <a:pt x="275" y="3526"/>
                    <a:pt x="123" y="5046"/>
                    <a:pt x="1" y="6322"/>
                  </a:cubicBezTo>
                  <a:cubicBezTo>
                    <a:pt x="852" y="8602"/>
                    <a:pt x="1734" y="10943"/>
                    <a:pt x="1217" y="13435"/>
                  </a:cubicBezTo>
                  <a:cubicBezTo>
                    <a:pt x="1217" y="13526"/>
                    <a:pt x="1186" y="13617"/>
                    <a:pt x="1156" y="13709"/>
                  </a:cubicBezTo>
                  <a:cubicBezTo>
                    <a:pt x="1156" y="13800"/>
                    <a:pt x="1126" y="13891"/>
                    <a:pt x="1095" y="13982"/>
                  </a:cubicBezTo>
                  <a:cubicBezTo>
                    <a:pt x="1034" y="14195"/>
                    <a:pt x="974" y="14377"/>
                    <a:pt x="943" y="14590"/>
                  </a:cubicBezTo>
                  <a:cubicBezTo>
                    <a:pt x="882" y="14742"/>
                    <a:pt x="852" y="14924"/>
                    <a:pt x="791" y="15076"/>
                  </a:cubicBezTo>
                  <a:cubicBezTo>
                    <a:pt x="609" y="15745"/>
                    <a:pt x="518" y="16444"/>
                    <a:pt x="457" y="17082"/>
                  </a:cubicBezTo>
                  <a:cubicBezTo>
                    <a:pt x="457" y="17234"/>
                    <a:pt x="457" y="17386"/>
                    <a:pt x="457" y="17538"/>
                  </a:cubicBezTo>
                  <a:cubicBezTo>
                    <a:pt x="518" y="18025"/>
                    <a:pt x="882" y="18693"/>
                    <a:pt x="2463" y="18754"/>
                  </a:cubicBezTo>
                  <a:lnTo>
                    <a:pt x="2645" y="18754"/>
                  </a:lnTo>
                  <a:cubicBezTo>
                    <a:pt x="2341" y="17082"/>
                    <a:pt x="2676" y="15502"/>
                    <a:pt x="2889" y="13769"/>
                  </a:cubicBezTo>
                  <a:cubicBezTo>
                    <a:pt x="2949" y="13253"/>
                    <a:pt x="2919" y="12158"/>
                    <a:pt x="2889" y="11794"/>
                  </a:cubicBezTo>
                  <a:cubicBezTo>
                    <a:pt x="2250" y="5684"/>
                    <a:pt x="2919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567875" y="1781475"/>
              <a:ext cx="151250" cy="167500"/>
            </a:xfrm>
            <a:custGeom>
              <a:avLst/>
              <a:gdLst/>
              <a:ahLst/>
              <a:cxnLst/>
              <a:rect l="l" t="t" r="r" b="b"/>
              <a:pathLst>
                <a:path w="6050" h="6700" extrusionOk="0">
                  <a:moveTo>
                    <a:pt x="1247" y="0"/>
                  </a:moveTo>
                  <a:cubicBezTo>
                    <a:pt x="1247" y="0"/>
                    <a:pt x="1" y="4620"/>
                    <a:pt x="1" y="5350"/>
                  </a:cubicBezTo>
                  <a:cubicBezTo>
                    <a:pt x="1" y="5970"/>
                    <a:pt x="1296" y="6700"/>
                    <a:pt x="2524" y="6700"/>
                  </a:cubicBezTo>
                  <a:cubicBezTo>
                    <a:pt x="2742" y="6700"/>
                    <a:pt x="2957" y="6677"/>
                    <a:pt x="3162" y="6627"/>
                  </a:cubicBezTo>
                  <a:cubicBezTo>
                    <a:pt x="4560" y="6292"/>
                    <a:pt x="6050" y="1459"/>
                    <a:pt x="6050" y="1459"/>
                  </a:cubicBezTo>
                  <a:lnTo>
                    <a:pt x="1247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611200" y="1584600"/>
              <a:ext cx="168725" cy="257700"/>
            </a:xfrm>
            <a:custGeom>
              <a:avLst/>
              <a:gdLst/>
              <a:ahLst/>
              <a:cxnLst/>
              <a:rect l="l" t="t" r="r" b="b"/>
              <a:pathLst>
                <a:path w="6749" h="10308" extrusionOk="0">
                  <a:moveTo>
                    <a:pt x="3223" y="0"/>
                  </a:moveTo>
                  <a:cubicBezTo>
                    <a:pt x="3181" y="0"/>
                    <a:pt x="3141" y="1"/>
                    <a:pt x="3101" y="3"/>
                  </a:cubicBezTo>
                  <a:lnTo>
                    <a:pt x="3010" y="3"/>
                  </a:lnTo>
                  <a:cubicBezTo>
                    <a:pt x="2614" y="398"/>
                    <a:pt x="2311" y="884"/>
                    <a:pt x="2159" y="1432"/>
                  </a:cubicBezTo>
                  <a:cubicBezTo>
                    <a:pt x="1642" y="3073"/>
                    <a:pt x="669" y="6295"/>
                    <a:pt x="0" y="8757"/>
                  </a:cubicBezTo>
                  <a:cubicBezTo>
                    <a:pt x="760" y="9213"/>
                    <a:pt x="2159" y="9851"/>
                    <a:pt x="4408" y="10307"/>
                  </a:cubicBezTo>
                  <a:cubicBezTo>
                    <a:pt x="5289" y="8058"/>
                    <a:pt x="6748" y="4897"/>
                    <a:pt x="6748" y="2982"/>
                  </a:cubicBezTo>
                  <a:cubicBezTo>
                    <a:pt x="6748" y="1003"/>
                    <a:pt x="4626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626400" y="1674325"/>
              <a:ext cx="3825" cy="29675"/>
            </a:xfrm>
            <a:custGeom>
              <a:avLst/>
              <a:gdLst/>
              <a:ahLst/>
              <a:cxnLst/>
              <a:rect l="l" t="t" r="r" b="b"/>
              <a:pathLst>
                <a:path w="153" h="1187" extrusionOk="0">
                  <a:moveTo>
                    <a:pt x="0" y="1186"/>
                  </a:moveTo>
                  <a:cubicBezTo>
                    <a:pt x="61" y="760"/>
                    <a:pt x="122" y="365"/>
                    <a:pt x="152" y="1"/>
                  </a:cubicBezTo>
                  <a:cubicBezTo>
                    <a:pt x="122" y="365"/>
                    <a:pt x="61" y="760"/>
                    <a:pt x="0" y="1186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637025" y="1628725"/>
              <a:ext cx="25" cy="2325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1" y="1"/>
                  </a:moveTo>
                  <a:cubicBezTo>
                    <a:pt x="1" y="31"/>
                    <a:pt x="1" y="62"/>
                    <a:pt x="1" y="92"/>
                  </a:cubicBezTo>
                  <a:lnTo>
                    <a:pt x="1" y="92"/>
                  </a:lnTo>
                  <a:cubicBezTo>
                    <a:pt x="1" y="62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591450" y="1487400"/>
              <a:ext cx="224950" cy="316125"/>
            </a:xfrm>
            <a:custGeom>
              <a:avLst/>
              <a:gdLst/>
              <a:ahLst/>
              <a:cxnLst/>
              <a:rect l="l" t="t" r="r" b="b"/>
              <a:pathLst>
                <a:path w="8998" h="12645" extrusionOk="0">
                  <a:moveTo>
                    <a:pt x="8997" y="0"/>
                  </a:moveTo>
                  <a:lnTo>
                    <a:pt x="8450" y="183"/>
                  </a:lnTo>
                  <a:cubicBezTo>
                    <a:pt x="7599" y="517"/>
                    <a:pt x="7022" y="791"/>
                    <a:pt x="6566" y="1034"/>
                  </a:cubicBezTo>
                  <a:cubicBezTo>
                    <a:pt x="6322" y="1125"/>
                    <a:pt x="6140" y="1216"/>
                    <a:pt x="5988" y="1338"/>
                  </a:cubicBezTo>
                  <a:cubicBezTo>
                    <a:pt x="5867" y="1398"/>
                    <a:pt x="5745" y="1459"/>
                    <a:pt x="5654" y="1520"/>
                  </a:cubicBezTo>
                  <a:cubicBezTo>
                    <a:pt x="5532" y="1581"/>
                    <a:pt x="5441" y="1642"/>
                    <a:pt x="5350" y="1702"/>
                  </a:cubicBezTo>
                  <a:cubicBezTo>
                    <a:pt x="5289" y="1733"/>
                    <a:pt x="5228" y="1763"/>
                    <a:pt x="5167" y="1824"/>
                  </a:cubicBezTo>
                  <a:lnTo>
                    <a:pt x="5137" y="1824"/>
                  </a:lnTo>
                  <a:cubicBezTo>
                    <a:pt x="5137" y="1854"/>
                    <a:pt x="5137" y="1854"/>
                    <a:pt x="5107" y="1854"/>
                  </a:cubicBezTo>
                  <a:cubicBezTo>
                    <a:pt x="5046" y="1885"/>
                    <a:pt x="4985" y="1946"/>
                    <a:pt x="4924" y="1976"/>
                  </a:cubicBezTo>
                  <a:cubicBezTo>
                    <a:pt x="4803" y="2067"/>
                    <a:pt x="4620" y="2189"/>
                    <a:pt x="4468" y="2310"/>
                  </a:cubicBezTo>
                  <a:cubicBezTo>
                    <a:pt x="4256" y="2462"/>
                    <a:pt x="4043" y="2614"/>
                    <a:pt x="3800" y="2797"/>
                  </a:cubicBezTo>
                  <a:cubicBezTo>
                    <a:pt x="3769" y="2827"/>
                    <a:pt x="3739" y="2857"/>
                    <a:pt x="3708" y="2888"/>
                  </a:cubicBezTo>
                  <a:cubicBezTo>
                    <a:pt x="3678" y="2888"/>
                    <a:pt x="3678" y="2918"/>
                    <a:pt x="3678" y="2918"/>
                  </a:cubicBezTo>
                  <a:cubicBezTo>
                    <a:pt x="3648" y="2918"/>
                    <a:pt x="3648" y="2949"/>
                    <a:pt x="3617" y="2949"/>
                  </a:cubicBezTo>
                  <a:cubicBezTo>
                    <a:pt x="3587" y="2979"/>
                    <a:pt x="3556" y="2979"/>
                    <a:pt x="3526" y="3009"/>
                  </a:cubicBezTo>
                  <a:cubicBezTo>
                    <a:pt x="3496" y="3040"/>
                    <a:pt x="3465" y="3101"/>
                    <a:pt x="3404" y="3131"/>
                  </a:cubicBezTo>
                  <a:lnTo>
                    <a:pt x="3404" y="3161"/>
                  </a:lnTo>
                  <a:cubicBezTo>
                    <a:pt x="3192" y="3374"/>
                    <a:pt x="2888" y="3709"/>
                    <a:pt x="2553" y="4256"/>
                  </a:cubicBezTo>
                  <a:cubicBezTo>
                    <a:pt x="2401" y="4499"/>
                    <a:pt x="2249" y="4742"/>
                    <a:pt x="2128" y="5046"/>
                  </a:cubicBezTo>
                  <a:cubicBezTo>
                    <a:pt x="2037" y="5259"/>
                    <a:pt x="1915" y="5471"/>
                    <a:pt x="1824" y="5684"/>
                  </a:cubicBezTo>
                  <a:cubicBezTo>
                    <a:pt x="1824" y="5705"/>
                    <a:pt x="1824" y="5725"/>
                    <a:pt x="1824" y="5745"/>
                  </a:cubicBezTo>
                  <a:lnTo>
                    <a:pt x="1824" y="5775"/>
                  </a:lnTo>
                  <a:cubicBezTo>
                    <a:pt x="1611" y="6262"/>
                    <a:pt x="1398" y="6839"/>
                    <a:pt x="1216" y="7508"/>
                  </a:cubicBezTo>
                  <a:cubicBezTo>
                    <a:pt x="1216" y="7599"/>
                    <a:pt x="1186" y="7690"/>
                    <a:pt x="1155" y="7782"/>
                  </a:cubicBezTo>
                  <a:cubicBezTo>
                    <a:pt x="1034" y="8207"/>
                    <a:pt x="882" y="8693"/>
                    <a:pt x="760" y="9149"/>
                  </a:cubicBezTo>
                  <a:cubicBezTo>
                    <a:pt x="487" y="10122"/>
                    <a:pt x="213" y="11125"/>
                    <a:pt x="0" y="12098"/>
                  </a:cubicBezTo>
                  <a:cubicBezTo>
                    <a:pt x="0" y="12098"/>
                    <a:pt x="213" y="12310"/>
                    <a:pt x="790" y="12645"/>
                  </a:cubicBezTo>
                  <a:cubicBezTo>
                    <a:pt x="1186" y="11155"/>
                    <a:pt x="1702" y="9362"/>
                    <a:pt x="2158" y="7842"/>
                  </a:cubicBezTo>
                  <a:cubicBezTo>
                    <a:pt x="2462" y="6839"/>
                    <a:pt x="2797" y="5958"/>
                    <a:pt x="3040" y="5320"/>
                  </a:cubicBezTo>
                  <a:cubicBezTo>
                    <a:pt x="3982" y="3009"/>
                    <a:pt x="8602" y="791"/>
                    <a:pt x="8997" y="578"/>
                  </a:cubicBezTo>
                  <a:cubicBezTo>
                    <a:pt x="8997" y="243"/>
                    <a:pt x="8997" y="0"/>
                    <a:pt x="8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548900" y="1876450"/>
              <a:ext cx="379200" cy="167200"/>
            </a:xfrm>
            <a:custGeom>
              <a:avLst/>
              <a:gdLst/>
              <a:ahLst/>
              <a:cxnLst/>
              <a:rect l="l" t="t" r="r" b="b"/>
              <a:pathLst>
                <a:path w="15168" h="6688" extrusionOk="0">
                  <a:moveTo>
                    <a:pt x="1033" y="1"/>
                  </a:moveTo>
                  <a:cubicBezTo>
                    <a:pt x="1033" y="1"/>
                    <a:pt x="0" y="4074"/>
                    <a:pt x="608" y="4621"/>
                  </a:cubicBezTo>
                  <a:cubicBezTo>
                    <a:pt x="1003" y="4986"/>
                    <a:pt x="5076" y="5958"/>
                    <a:pt x="8724" y="6262"/>
                  </a:cubicBezTo>
                  <a:cubicBezTo>
                    <a:pt x="12371" y="6536"/>
                    <a:pt x="15046" y="6688"/>
                    <a:pt x="15046" y="6688"/>
                  </a:cubicBezTo>
                  <a:lnTo>
                    <a:pt x="15167" y="5016"/>
                  </a:lnTo>
                  <a:cubicBezTo>
                    <a:pt x="15167" y="5016"/>
                    <a:pt x="10547" y="3587"/>
                    <a:pt x="8754" y="2949"/>
                  </a:cubicBezTo>
                  <a:cubicBezTo>
                    <a:pt x="6900" y="2280"/>
                    <a:pt x="4651" y="1460"/>
                    <a:pt x="4651" y="1460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637025" y="1628725"/>
              <a:ext cx="25" cy="2325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1" y="92"/>
                  </a:moveTo>
                  <a:cubicBezTo>
                    <a:pt x="1" y="62"/>
                    <a:pt x="1" y="31"/>
                    <a:pt x="1" y="1"/>
                  </a:cubicBezTo>
                  <a:cubicBezTo>
                    <a:pt x="1" y="31"/>
                    <a:pt x="1" y="62"/>
                    <a:pt x="1" y="92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912875" y="1716875"/>
              <a:ext cx="399725" cy="381500"/>
            </a:xfrm>
            <a:custGeom>
              <a:avLst/>
              <a:gdLst/>
              <a:ahLst/>
              <a:cxnLst/>
              <a:rect l="l" t="t" r="r" b="b"/>
              <a:pathLst>
                <a:path w="15989" h="15260" extrusionOk="0">
                  <a:moveTo>
                    <a:pt x="15989" y="396"/>
                  </a:moveTo>
                  <a:lnTo>
                    <a:pt x="15594" y="62"/>
                  </a:lnTo>
                  <a:lnTo>
                    <a:pt x="15594" y="62"/>
                  </a:lnTo>
                  <a:cubicBezTo>
                    <a:pt x="15563" y="31"/>
                    <a:pt x="15502" y="1"/>
                    <a:pt x="15442" y="62"/>
                  </a:cubicBezTo>
                  <a:lnTo>
                    <a:pt x="5046" y="6353"/>
                  </a:lnTo>
                  <a:cubicBezTo>
                    <a:pt x="4894" y="6445"/>
                    <a:pt x="4742" y="6566"/>
                    <a:pt x="4651" y="6749"/>
                  </a:cubicBezTo>
                  <a:lnTo>
                    <a:pt x="31" y="14803"/>
                  </a:lnTo>
                  <a:cubicBezTo>
                    <a:pt x="1" y="14834"/>
                    <a:pt x="1" y="14895"/>
                    <a:pt x="31" y="14925"/>
                  </a:cubicBezTo>
                  <a:lnTo>
                    <a:pt x="31" y="14925"/>
                  </a:lnTo>
                  <a:lnTo>
                    <a:pt x="31" y="14925"/>
                  </a:lnTo>
                  <a:lnTo>
                    <a:pt x="61" y="14925"/>
                  </a:lnTo>
                  <a:lnTo>
                    <a:pt x="426" y="15259"/>
                  </a:lnTo>
                  <a:lnTo>
                    <a:pt x="608" y="14986"/>
                  </a:lnTo>
                  <a:lnTo>
                    <a:pt x="1125" y="14347"/>
                  </a:lnTo>
                  <a:lnTo>
                    <a:pt x="1095" y="14347"/>
                  </a:lnTo>
                  <a:lnTo>
                    <a:pt x="10700" y="8542"/>
                  </a:lnTo>
                  <a:cubicBezTo>
                    <a:pt x="10821" y="8481"/>
                    <a:pt x="10913" y="8390"/>
                    <a:pt x="10973" y="8268"/>
                  </a:cubicBezTo>
                  <a:lnTo>
                    <a:pt x="15198" y="9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922350" y="1725600"/>
              <a:ext cx="392250" cy="373275"/>
            </a:xfrm>
            <a:custGeom>
              <a:avLst/>
              <a:gdLst/>
              <a:ahLst/>
              <a:cxnLst/>
              <a:rect l="l" t="t" r="r" b="b"/>
              <a:pathLst>
                <a:path w="15690" h="14931" extrusionOk="0">
                  <a:moveTo>
                    <a:pt x="15524" y="0"/>
                  </a:moveTo>
                  <a:cubicBezTo>
                    <a:pt x="15502" y="0"/>
                    <a:pt x="15480" y="5"/>
                    <a:pt x="15458" y="16"/>
                  </a:cubicBezTo>
                  <a:lnTo>
                    <a:pt x="5062" y="6339"/>
                  </a:lnTo>
                  <a:cubicBezTo>
                    <a:pt x="4910" y="6430"/>
                    <a:pt x="4758" y="6552"/>
                    <a:pt x="4667" y="6734"/>
                  </a:cubicBezTo>
                  <a:lnTo>
                    <a:pt x="47" y="14789"/>
                  </a:lnTo>
                  <a:cubicBezTo>
                    <a:pt x="0" y="14859"/>
                    <a:pt x="62" y="14930"/>
                    <a:pt x="135" y="14930"/>
                  </a:cubicBezTo>
                  <a:cubicBezTo>
                    <a:pt x="156" y="14930"/>
                    <a:pt x="179" y="14924"/>
                    <a:pt x="199" y="14910"/>
                  </a:cubicBezTo>
                  <a:lnTo>
                    <a:pt x="10716" y="8527"/>
                  </a:lnTo>
                  <a:cubicBezTo>
                    <a:pt x="10838" y="8466"/>
                    <a:pt x="10929" y="8375"/>
                    <a:pt x="10990" y="8254"/>
                  </a:cubicBezTo>
                  <a:lnTo>
                    <a:pt x="15640" y="199"/>
                  </a:lnTo>
                  <a:cubicBezTo>
                    <a:pt x="15690" y="100"/>
                    <a:pt x="15618" y="0"/>
                    <a:pt x="15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866525" y="1968900"/>
              <a:ext cx="156550" cy="94950"/>
            </a:xfrm>
            <a:custGeom>
              <a:avLst/>
              <a:gdLst/>
              <a:ahLst/>
              <a:cxnLst/>
              <a:rect l="l" t="t" r="r" b="b"/>
              <a:pathLst>
                <a:path w="6262" h="3798" extrusionOk="0">
                  <a:moveTo>
                    <a:pt x="4674" y="0"/>
                  </a:moveTo>
                  <a:cubicBezTo>
                    <a:pt x="4301" y="0"/>
                    <a:pt x="3025" y="171"/>
                    <a:pt x="2918" y="224"/>
                  </a:cubicBezTo>
                  <a:cubicBezTo>
                    <a:pt x="2800" y="313"/>
                    <a:pt x="2131" y="894"/>
                    <a:pt x="1760" y="894"/>
                  </a:cubicBezTo>
                  <a:cubicBezTo>
                    <a:pt x="1751" y="894"/>
                    <a:pt x="1742" y="893"/>
                    <a:pt x="1733" y="893"/>
                  </a:cubicBezTo>
                  <a:cubicBezTo>
                    <a:pt x="973" y="832"/>
                    <a:pt x="1" y="558"/>
                    <a:pt x="0" y="558"/>
                  </a:cubicBezTo>
                  <a:lnTo>
                    <a:pt x="0" y="558"/>
                  </a:lnTo>
                  <a:lnTo>
                    <a:pt x="912" y="2899"/>
                  </a:lnTo>
                  <a:cubicBezTo>
                    <a:pt x="1520" y="2959"/>
                    <a:pt x="2979" y="3719"/>
                    <a:pt x="3435" y="3780"/>
                  </a:cubicBezTo>
                  <a:cubicBezTo>
                    <a:pt x="3520" y="3792"/>
                    <a:pt x="3624" y="3797"/>
                    <a:pt x="3734" y="3797"/>
                  </a:cubicBezTo>
                  <a:cubicBezTo>
                    <a:pt x="4178" y="3797"/>
                    <a:pt x="4742" y="3719"/>
                    <a:pt x="4742" y="3719"/>
                  </a:cubicBezTo>
                  <a:cubicBezTo>
                    <a:pt x="4742" y="3719"/>
                    <a:pt x="5715" y="2929"/>
                    <a:pt x="5836" y="2686"/>
                  </a:cubicBezTo>
                  <a:cubicBezTo>
                    <a:pt x="5988" y="2443"/>
                    <a:pt x="6262" y="984"/>
                    <a:pt x="6171" y="953"/>
                  </a:cubicBezTo>
                  <a:cubicBezTo>
                    <a:pt x="6170" y="953"/>
                    <a:pt x="6168" y="953"/>
                    <a:pt x="6167" y="953"/>
                  </a:cubicBezTo>
                  <a:cubicBezTo>
                    <a:pt x="6084" y="953"/>
                    <a:pt x="5214" y="1677"/>
                    <a:pt x="4272" y="1677"/>
                  </a:cubicBezTo>
                  <a:cubicBezTo>
                    <a:pt x="4176" y="1677"/>
                    <a:pt x="4079" y="1669"/>
                    <a:pt x="3982" y="1652"/>
                  </a:cubicBezTo>
                  <a:cubicBezTo>
                    <a:pt x="3709" y="1622"/>
                    <a:pt x="3344" y="1379"/>
                    <a:pt x="3314" y="1288"/>
                  </a:cubicBezTo>
                  <a:cubicBezTo>
                    <a:pt x="3283" y="1197"/>
                    <a:pt x="3344" y="1045"/>
                    <a:pt x="3496" y="923"/>
                  </a:cubicBezTo>
                  <a:cubicBezTo>
                    <a:pt x="3618" y="832"/>
                    <a:pt x="4165" y="710"/>
                    <a:pt x="4438" y="589"/>
                  </a:cubicBezTo>
                  <a:cubicBezTo>
                    <a:pt x="4742" y="467"/>
                    <a:pt x="4864" y="72"/>
                    <a:pt x="4773" y="11"/>
                  </a:cubicBezTo>
                  <a:cubicBezTo>
                    <a:pt x="4761" y="4"/>
                    <a:pt x="4727" y="0"/>
                    <a:pt x="4674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5195550" y="1867350"/>
              <a:ext cx="47150" cy="52075"/>
            </a:xfrm>
            <a:custGeom>
              <a:avLst/>
              <a:gdLst/>
              <a:ahLst/>
              <a:cxnLst/>
              <a:rect l="l" t="t" r="r" b="b"/>
              <a:pathLst>
                <a:path w="1886" h="2083" extrusionOk="0">
                  <a:moveTo>
                    <a:pt x="1551" y="0"/>
                  </a:moveTo>
                  <a:cubicBezTo>
                    <a:pt x="1551" y="0"/>
                    <a:pt x="700" y="304"/>
                    <a:pt x="396" y="730"/>
                  </a:cubicBezTo>
                  <a:cubicBezTo>
                    <a:pt x="122" y="1155"/>
                    <a:pt x="1" y="1885"/>
                    <a:pt x="31" y="2006"/>
                  </a:cubicBezTo>
                  <a:cubicBezTo>
                    <a:pt x="46" y="2067"/>
                    <a:pt x="130" y="2082"/>
                    <a:pt x="210" y="2082"/>
                  </a:cubicBezTo>
                  <a:cubicBezTo>
                    <a:pt x="290" y="2082"/>
                    <a:pt x="366" y="2067"/>
                    <a:pt x="366" y="2067"/>
                  </a:cubicBezTo>
                  <a:cubicBezTo>
                    <a:pt x="366" y="2067"/>
                    <a:pt x="913" y="1945"/>
                    <a:pt x="1217" y="1398"/>
                  </a:cubicBezTo>
                  <a:cubicBezTo>
                    <a:pt x="1521" y="851"/>
                    <a:pt x="1885" y="304"/>
                    <a:pt x="1551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7755625" y="2621150"/>
              <a:ext cx="132250" cy="71300"/>
            </a:xfrm>
            <a:custGeom>
              <a:avLst/>
              <a:gdLst/>
              <a:ahLst/>
              <a:cxnLst/>
              <a:rect l="l" t="t" r="r" b="b"/>
              <a:pathLst>
                <a:path w="5290" h="2852" extrusionOk="0">
                  <a:moveTo>
                    <a:pt x="5290" y="0"/>
                  </a:moveTo>
                  <a:lnTo>
                    <a:pt x="943" y="1399"/>
                  </a:lnTo>
                  <a:cubicBezTo>
                    <a:pt x="943" y="1399"/>
                    <a:pt x="1" y="1520"/>
                    <a:pt x="92" y="2159"/>
                  </a:cubicBezTo>
                  <a:cubicBezTo>
                    <a:pt x="167" y="2661"/>
                    <a:pt x="782" y="2852"/>
                    <a:pt x="1319" y="2852"/>
                  </a:cubicBezTo>
                  <a:cubicBezTo>
                    <a:pt x="1432" y="2852"/>
                    <a:pt x="1542" y="2843"/>
                    <a:pt x="1642" y="2827"/>
                  </a:cubicBezTo>
                  <a:cubicBezTo>
                    <a:pt x="2220" y="2736"/>
                    <a:pt x="2676" y="2493"/>
                    <a:pt x="3040" y="2250"/>
                  </a:cubicBezTo>
                  <a:cubicBezTo>
                    <a:pt x="3405" y="1976"/>
                    <a:pt x="3922" y="1520"/>
                    <a:pt x="4044" y="1459"/>
                  </a:cubicBezTo>
                  <a:cubicBezTo>
                    <a:pt x="4104" y="1414"/>
                    <a:pt x="4127" y="1406"/>
                    <a:pt x="4150" y="1406"/>
                  </a:cubicBezTo>
                  <a:cubicBezTo>
                    <a:pt x="4161" y="1406"/>
                    <a:pt x="4173" y="1408"/>
                    <a:pt x="4189" y="1408"/>
                  </a:cubicBezTo>
                  <a:cubicBezTo>
                    <a:pt x="4205" y="1408"/>
                    <a:pt x="4226" y="1406"/>
                    <a:pt x="4256" y="1399"/>
                  </a:cubicBezTo>
                  <a:cubicBezTo>
                    <a:pt x="4378" y="1338"/>
                    <a:pt x="5168" y="730"/>
                    <a:pt x="5199" y="608"/>
                  </a:cubicBezTo>
                  <a:cubicBezTo>
                    <a:pt x="5259" y="517"/>
                    <a:pt x="5290" y="1"/>
                    <a:pt x="5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7753350" y="2574475"/>
              <a:ext cx="141375" cy="114875"/>
            </a:xfrm>
            <a:custGeom>
              <a:avLst/>
              <a:gdLst/>
              <a:ahLst/>
              <a:cxnLst/>
              <a:rect l="l" t="t" r="r" b="b"/>
              <a:pathLst>
                <a:path w="5655" h="4595" extrusionOk="0">
                  <a:moveTo>
                    <a:pt x="3755" y="1"/>
                  </a:moveTo>
                  <a:cubicBezTo>
                    <a:pt x="3453" y="1"/>
                    <a:pt x="3223" y="13"/>
                    <a:pt x="3223" y="13"/>
                  </a:cubicBezTo>
                  <a:cubicBezTo>
                    <a:pt x="3223" y="13"/>
                    <a:pt x="3040" y="105"/>
                    <a:pt x="2827" y="469"/>
                  </a:cubicBezTo>
                  <a:cubicBezTo>
                    <a:pt x="2615" y="804"/>
                    <a:pt x="2007" y="1837"/>
                    <a:pt x="1399" y="2263"/>
                  </a:cubicBezTo>
                  <a:cubicBezTo>
                    <a:pt x="821" y="2658"/>
                    <a:pt x="122" y="3053"/>
                    <a:pt x="61" y="3418"/>
                  </a:cubicBezTo>
                  <a:cubicBezTo>
                    <a:pt x="1" y="3752"/>
                    <a:pt x="213" y="4299"/>
                    <a:pt x="791" y="4512"/>
                  </a:cubicBezTo>
                  <a:cubicBezTo>
                    <a:pt x="969" y="4569"/>
                    <a:pt x="1150" y="4594"/>
                    <a:pt x="1331" y="4594"/>
                  </a:cubicBezTo>
                  <a:cubicBezTo>
                    <a:pt x="2012" y="4594"/>
                    <a:pt x="2688" y="4234"/>
                    <a:pt x="3192" y="3874"/>
                  </a:cubicBezTo>
                  <a:cubicBezTo>
                    <a:pt x="3800" y="3387"/>
                    <a:pt x="4621" y="2719"/>
                    <a:pt x="5046" y="2384"/>
                  </a:cubicBezTo>
                  <a:cubicBezTo>
                    <a:pt x="5654" y="1898"/>
                    <a:pt x="5350" y="530"/>
                    <a:pt x="5107" y="226"/>
                  </a:cubicBezTo>
                  <a:cubicBezTo>
                    <a:pt x="4955" y="36"/>
                    <a:pt x="4257" y="1"/>
                    <a:pt x="3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7830100" y="2546675"/>
              <a:ext cx="54750" cy="52225"/>
            </a:xfrm>
            <a:custGeom>
              <a:avLst/>
              <a:gdLst/>
              <a:ahLst/>
              <a:cxnLst/>
              <a:rect l="l" t="t" r="r" b="b"/>
              <a:pathLst>
                <a:path w="2190" h="2089" extrusionOk="0">
                  <a:moveTo>
                    <a:pt x="122" y="1"/>
                  </a:moveTo>
                  <a:lnTo>
                    <a:pt x="1" y="1520"/>
                  </a:lnTo>
                  <a:cubicBezTo>
                    <a:pt x="1" y="1612"/>
                    <a:pt x="31" y="1703"/>
                    <a:pt x="92" y="1794"/>
                  </a:cubicBezTo>
                  <a:cubicBezTo>
                    <a:pt x="228" y="1913"/>
                    <a:pt x="477" y="2088"/>
                    <a:pt x="829" y="2088"/>
                  </a:cubicBezTo>
                  <a:cubicBezTo>
                    <a:pt x="1108" y="2088"/>
                    <a:pt x="1452" y="1978"/>
                    <a:pt x="1855" y="1642"/>
                  </a:cubicBezTo>
                  <a:cubicBezTo>
                    <a:pt x="1946" y="1581"/>
                    <a:pt x="1976" y="1490"/>
                    <a:pt x="2007" y="1399"/>
                  </a:cubicBezTo>
                  <a:lnTo>
                    <a:pt x="2189" y="274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7885575" y="2476000"/>
              <a:ext cx="96525" cy="117250"/>
            </a:xfrm>
            <a:custGeom>
              <a:avLst/>
              <a:gdLst/>
              <a:ahLst/>
              <a:cxnLst/>
              <a:rect l="l" t="t" r="r" b="b"/>
              <a:pathLst>
                <a:path w="3861" h="4690" extrusionOk="0">
                  <a:moveTo>
                    <a:pt x="3587" y="1"/>
                  </a:moveTo>
                  <a:lnTo>
                    <a:pt x="700" y="3405"/>
                  </a:lnTo>
                  <a:cubicBezTo>
                    <a:pt x="700" y="3405"/>
                    <a:pt x="1" y="3983"/>
                    <a:pt x="396" y="4469"/>
                  </a:cubicBezTo>
                  <a:cubicBezTo>
                    <a:pt x="532" y="4627"/>
                    <a:pt x="720" y="4690"/>
                    <a:pt x="925" y="4690"/>
                  </a:cubicBezTo>
                  <a:cubicBezTo>
                    <a:pt x="1311" y="4690"/>
                    <a:pt x="1759" y="4464"/>
                    <a:pt x="2037" y="4226"/>
                  </a:cubicBezTo>
                  <a:cubicBezTo>
                    <a:pt x="2463" y="3861"/>
                    <a:pt x="2706" y="3405"/>
                    <a:pt x="2888" y="3010"/>
                  </a:cubicBezTo>
                  <a:cubicBezTo>
                    <a:pt x="3040" y="2615"/>
                    <a:pt x="3101" y="2250"/>
                    <a:pt x="3162" y="1977"/>
                  </a:cubicBezTo>
                  <a:cubicBezTo>
                    <a:pt x="3162" y="1855"/>
                    <a:pt x="3314" y="1733"/>
                    <a:pt x="3405" y="1642"/>
                  </a:cubicBezTo>
                  <a:cubicBezTo>
                    <a:pt x="3496" y="1521"/>
                    <a:pt x="3861" y="670"/>
                    <a:pt x="3830" y="548"/>
                  </a:cubicBezTo>
                  <a:cubicBezTo>
                    <a:pt x="3830" y="457"/>
                    <a:pt x="3587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7881775" y="2447575"/>
              <a:ext cx="100325" cy="142625"/>
            </a:xfrm>
            <a:custGeom>
              <a:avLst/>
              <a:gdLst/>
              <a:ahLst/>
              <a:cxnLst/>
              <a:rect l="l" t="t" r="r" b="b"/>
              <a:pathLst>
                <a:path w="4013" h="5705" extrusionOk="0">
                  <a:moveTo>
                    <a:pt x="2646" y="1"/>
                  </a:moveTo>
                  <a:cubicBezTo>
                    <a:pt x="2204" y="1"/>
                    <a:pt x="1156" y="682"/>
                    <a:pt x="1156" y="682"/>
                  </a:cubicBezTo>
                  <a:cubicBezTo>
                    <a:pt x="1156" y="682"/>
                    <a:pt x="973" y="956"/>
                    <a:pt x="912" y="1320"/>
                  </a:cubicBezTo>
                  <a:cubicBezTo>
                    <a:pt x="852" y="1685"/>
                    <a:pt x="912" y="2840"/>
                    <a:pt x="669" y="3509"/>
                  </a:cubicBezTo>
                  <a:cubicBezTo>
                    <a:pt x="396" y="4147"/>
                    <a:pt x="1" y="4816"/>
                    <a:pt x="153" y="5150"/>
                  </a:cubicBezTo>
                  <a:cubicBezTo>
                    <a:pt x="253" y="5427"/>
                    <a:pt x="584" y="5705"/>
                    <a:pt x="1023" y="5705"/>
                  </a:cubicBezTo>
                  <a:cubicBezTo>
                    <a:pt x="1114" y="5705"/>
                    <a:pt x="1209" y="5693"/>
                    <a:pt x="1308" y="5667"/>
                  </a:cubicBezTo>
                  <a:cubicBezTo>
                    <a:pt x="2159" y="5484"/>
                    <a:pt x="2675" y="4633"/>
                    <a:pt x="2949" y="3934"/>
                  </a:cubicBezTo>
                  <a:cubicBezTo>
                    <a:pt x="3071" y="3600"/>
                    <a:pt x="3071" y="3205"/>
                    <a:pt x="3192" y="2840"/>
                  </a:cubicBezTo>
                  <a:cubicBezTo>
                    <a:pt x="3344" y="2384"/>
                    <a:pt x="3648" y="2019"/>
                    <a:pt x="3739" y="1746"/>
                  </a:cubicBezTo>
                  <a:cubicBezTo>
                    <a:pt x="4013" y="1016"/>
                    <a:pt x="3101" y="165"/>
                    <a:pt x="2736" y="13"/>
                  </a:cubicBezTo>
                  <a:cubicBezTo>
                    <a:pt x="2710" y="5"/>
                    <a:pt x="2680" y="1"/>
                    <a:pt x="2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7892425" y="2426625"/>
              <a:ext cx="60050" cy="61250"/>
            </a:xfrm>
            <a:custGeom>
              <a:avLst/>
              <a:gdLst/>
              <a:ahLst/>
              <a:cxnLst/>
              <a:rect l="l" t="t" r="r" b="b"/>
              <a:pathLst>
                <a:path w="2402" h="2450" extrusionOk="0">
                  <a:moveTo>
                    <a:pt x="1854" y="0"/>
                  </a:moveTo>
                  <a:lnTo>
                    <a:pt x="0" y="973"/>
                  </a:lnTo>
                  <a:lnTo>
                    <a:pt x="821" y="2280"/>
                  </a:lnTo>
                  <a:cubicBezTo>
                    <a:pt x="851" y="2371"/>
                    <a:pt x="942" y="2432"/>
                    <a:pt x="1034" y="2432"/>
                  </a:cubicBezTo>
                  <a:cubicBezTo>
                    <a:pt x="1090" y="2442"/>
                    <a:pt x="1159" y="2450"/>
                    <a:pt x="1234" y="2450"/>
                  </a:cubicBezTo>
                  <a:cubicBezTo>
                    <a:pt x="1603" y="2450"/>
                    <a:pt x="2144" y="2266"/>
                    <a:pt x="2371" y="1307"/>
                  </a:cubicBezTo>
                  <a:cubicBezTo>
                    <a:pt x="2401" y="1216"/>
                    <a:pt x="2401" y="1125"/>
                    <a:pt x="2341" y="1034"/>
                  </a:cubicBezTo>
                  <a:lnTo>
                    <a:pt x="1854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7602125" y="1798200"/>
              <a:ext cx="138325" cy="196900"/>
            </a:xfrm>
            <a:custGeom>
              <a:avLst/>
              <a:gdLst/>
              <a:ahLst/>
              <a:cxnLst/>
              <a:rect l="l" t="t" r="r" b="b"/>
              <a:pathLst>
                <a:path w="5533" h="7876" extrusionOk="0">
                  <a:moveTo>
                    <a:pt x="3861" y="0"/>
                  </a:moveTo>
                  <a:cubicBezTo>
                    <a:pt x="3861" y="0"/>
                    <a:pt x="2311" y="2432"/>
                    <a:pt x="1673" y="2979"/>
                  </a:cubicBezTo>
                  <a:cubicBezTo>
                    <a:pt x="1612" y="3040"/>
                    <a:pt x="1551" y="3070"/>
                    <a:pt x="1490" y="3131"/>
                  </a:cubicBezTo>
                  <a:cubicBezTo>
                    <a:pt x="1490" y="3131"/>
                    <a:pt x="1430" y="3192"/>
                    <a:pt x="1308" y="3313"/>
                  </a:cubicBezTo>
                  <a:cubicBezTo>
                    <a:pt x="1278" y="3313"/>
                    <a:pt x="1278" y="3344"/>
                    <a:pt x="1247" y="3374"/>
                  </a:cubicBezTo>
                  <a:cubicBezTo>
                    <a:pt x="882" y="3739"/>
                    <a:pt x="275" y="4559"/>
                    <a:pt x="92" y="5593"/>
                  </a:cubicBezTo>
                  <a:cubicBezTo>
                    <a:pt x="31" y="6140"/>
                    <a:pt x="1" y="6900"/>
                    <a:pt x="153" y="7386"/>
                  </a:cubicBezTo>
                  <a:cubicBezTo>
                    <a:pt x="209" y="7696"/>
                    <a:pt x="475" y="7876"/>
                    <a:pt x="756" y="7876"/>
                  </a:cubicBezTo>
                  <a:cubicBezTo>
                    <a:pt x="778" y="7876"/>
                    <a:pt x="800" y="7875"/>
                    <a:pt x="822" y="7873"/>
                  </a:cubicBezTo>
                  <a:cubicBezTo>
                    <a:pt x="1095" y="7812"/>
                    <a:pt x="1369" y="7721"/>
                    <a:pt x="1642" y="7538"/>
                  </a:cubicBezTo>
                  <a:cubicBezTo>
                    <a:pt x="1946" y="7325"/>
                    <a:pt x="2007" y="6961"/>
                    <a:pt x="2098" y="6717"/>
                  </a:cubicBezTo>
                  <a:cubicBezTo>
                    <a:pt x="2189" y="6535"/>
                    <a:pt x="2524" y="6049"/>
                    <a:pt x="2524" y="6049"/>
                  </a:cubicBezTo>
                  <a:cubicBezTo>
                    <a:pt x="2676" y="5745"/>
                    <a:pt x="3132" y="5502"/>
                    <a:pt x="3193" y="5015"/>
                  </a:cubicBezTo>
                  <a:cubicBezTo>
                    <a:pt x="3253" y="4468"/>
                    <a:pt x="3132" y="4225"/>
                    <a:pt x="3314" y="3982"/>
                  </a:cubicBezTo>
                  <a:cubicBezTo>
                    <a:pt x="3496" y="3708"/>
                    <a:pt x="5533" y="973"/>
                    <a:pt x="5533" y="973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7683450" y="1752600"/>
              <a:ext cx="108675" cy="94250"/>
            </a:xfrm>
            <a:custGeom>
              <a:avLst/>
              <a:gdLst/>
              <a:ahLst/>
              <a:cxnLst/>
              <a:rect l="l" t="t" r="r" b="b"/>
              <a:pathLst>
                <a:path w="4347" h="3770" extrusionOk="0">
                  <a:moveTo>
                    <a:pt x="1338" y="0"/>
                  </a:moveTo>
                  <a:cubicBezTo>
                    <a:pt x="669" y="1277"/>
                    <a:pt x="0" y="2614"/>
                    <a:pt x="0" y="2614"/>
                  </a:cubicBezTo>
                  <a:cubicBezTo>
                    <a:pt x="608" y="2645"/>
                    <a:pt x="1095" y="3010"/>
                    <a:pt x="1368" y="3313"/>
                  </a:cubicBezTo>
                  <a:cubicBezTo>
                    <a:pt x="1611" y="3557"/>
                    <a:pt x="1733" y="3769"/>
                    <a:pt x="1733" y="3769"/>
                  </a:cubicBezTo>
                  <a:cubicBezTo>
                    <a:pt x="1733" y="3769"/>
                    <a:pt x="3253" y="1794"/>
                    <a:pt x="4347" y="244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7717650" y="1755625"/>
              <a:ext cx="74475" cy="91225"/>
            </a:xfrm>
            <a:custGeom>
              <a:avLst/>
              <a:gdLst/>
              <a:ahLst/>
              <a:cxnLst/>
              <a:rect l="l" t="t" r="r" b="b"/>
              <a:pathLst>
                <a:path w="2979" h="3649" extrusionOk="0">
                  <a:moveTo>
                    <a:pt x="1520" y="1"/>
                  </a:moveTo>
                  <a:cubicBezTo>
                    <a:pt x="1550" y="92"/>
                    <a:pt x="1550" y="183"/>
                    <a:pt x="1581" y="244"/>
                  </a:cubicBezTo>
                  <a:cubicBezTo>
                    <a:pt x="1702" y="822"/>
                    <a:pt x="456" y="2585"/>
                    <a:pt x="0" y="3192"/>
                  </a:cubicBezTo>
                  <a:cubicBezTo>
                    <a:pt x="243" y="3436"/>
                    <a:pt x="365" y="3648"/>
                    <a:pt x="365" y="3648"/>
                  </a:cubicBezTo>
                  <a:cubicBezTo>
                    <a:pt x="365" y="3648"/>
                    <a:pt x="1885" y="1673"/>
                    <a:pt x="2979" y="123"/>
                  </a:cubicBezTo>
                  <a:lnTo>
                    <a:pt x="1520" y="1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7688775" y="1779200"/>
              <a:ext cx="255350" cy="692275"/>
            </a:xfrm>
            <a:custGeom>
              <a:avLst/>
              <a:gdLst/>
              <a:ahLst/>
              <a:cxnLst/>
              <a:rect l="l" t="t" r="r" b="b"/>
              <a:pathLst>
                <a:path w="10214" h="27691" extrusionOk="0">
                  <a:moveTo>
                    <a:pt x="1094" y="0"/>
                  </a:moveTo>
                  <a:cubicBezTo>
                    <a:pt x="1094" y="0"/>
                    <a:pt x="0" y="12645"/>
                    <a:pt x="61" y="14165"/>
                  </a:cubicBezTo>
                  <a:cubicBezTo>
                    <a:pt x="122" y="15684"/>
                    <a:pt x="1976" y="17903"/>
                    <a:pt x="3283" y="19848"/>
                  </a:cubicBezTo>
                  <a:cubicBezTo>
                    <a:pt x="3830" y="20639"/>
                    <a:pt x="4742" y="22067"/>
                    <a:pt x="5654" y="23496"/>
                  </a:cubicBezTo>
                  <a:cubicBezTo>
                    <a:pt x="6018" y="24073"/>
                    <a:pt x="6383" y="24651"/>
                    <a:pt x="6718" y="25168"/>
                  </a:cubicBezTo>
                  <a:cubicBezTo>
                    <a:pt x="7629" y="26596"/>
                    <a:pt x="8298" y="27691"/>
                    <a:pt x="8298" y="27691"/>
                  </a:cubicBezTo>
                  <a:cubicBezTo>
                    <a:pt x="8450" y="27660"/>
                    <a:pt x="8602" y="27630"/>
                    <a:pt x="8754" y="27569"/>
                  </a:cubicBezTo>
                  <a:cubicBezTo>
                    <a:pt x="9088" y="27447"/>
                    <a:pt x="9392" y="27265"/>
                    <a:pt x="9605" y="27022"/>
                  </a:cubicBezTo>
                  <a:cubicBezTo>
                    <a:pt x="10031" y="26627"/>
                    <a:pt x="10213" y="26171"/>
                    <a:pt x="10213" y="26171"/>
                  </a:cubicBezTo>
                  <a:cubicBezTo>
                    <a:pt x="10213" y="26171"/>
                    <a:pt x="10152" y="25988"/>
                    <a:pt x="10061" y="25684"/>
                  </a:cubicBezTo>
                  <a:cubicBezTo>
                    <a:pt x="9970" y="25411"/>
                    <a:pt x="9818" y="25016"/>
                    <a:pt x="9666" y="24560"/>
                  </a:cubicBezTo>
                  <a:cubicBezTo>
                    <a:pt x="9088" y="22888"/>
                    <a:pt x="8146" y="20274"/>
                    <a:pt x="7356" y="18511"/>
                  </a:cubicBezTo>
                  <a:cubicBezTo>
                    <a:pt x="7082" y="17903"/>
                    <a:pt x="6809" y="17386"/>
                    <a:pt x="6596" y="17052"/>
                  </a:cubicBezTo>
                  <a:cubicBezTo>
                    <a:pt x="6049" y="16231"/>
                    <a:pt x="5623" y="15624"/>
                    <a:pt x="5319" y="15168"/>
                  </a:cubicBezTo>
                  <a:cubicBezTo>
                    <a:pt x="4924" y="14651"/>
                    <a:pt x="4742" y="14347"/>
                    <a:pt x="4681" y="14195"/>
                  </a:cubicBezTo>
                  <a:cubicBezTo>
                    <a:pt x="4681" y="14165"/>
                    <a:pt x="4742" y="13982"/>
                    <a:pt x="4803" y="13739"/>
                  </a:cubicBezTo>
                  <a:cubicBezTo>
                    <a:pt x="5167" y="12675"/>
                    <a:pt x="6201" y="10092"/>
                    <a:pt x="6778" y="8633"/>
                  </a:cubicBezTo>
                  <a:cubicBezTo>
                    <a:pt x="7021" y="8025"/>
                    <a:pt x="7173" y="7629"/>
                    <a:pt x="7173" y="7629"/>
                  </a:cubicBezTo>
                  <a:lnTo>
                    <a:pt x="6839" y="5167"/>
                  </a:lnTo>
                  <a:lnTo>
                    <a:pt x="4012" y="51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7798625" y="1807925"/>
              <a:ext cx="213125" cy="765125"/>
            </a:xfrm>
            <a:custGeom>
              <a:avLst/>
              <a:gdLst/>
              <a:ahLst/>
              <a:cxnLst/>
              <a:rect l="l" t="t" r="r" b="b"/>
              <a:pathLst>
                <a:path w="8525" h="30605" extrusionOk="0">
                  <a:moveTo>
                    <a:pt x="2554" y="1"/>
                  </a:moveTo>
                  <a:cubicBezTo>
                    <a:pt x="1153" y="1"/>
                    <a:pt x="1" y="184"/>
                    <a:pt x="74" y="797"/>
                  </a:cubicBezTo>
                  <a:cubicBezTo>
                    <a:pt x="257" y="2286"/>
                    <a:pt x="925" y="4657"/>
                    <a:pt x="925" y="4657"/>
                  </a:cubicBezTo>
                  <a:cubicBezTo>
                    <a:pt x="925" y="4657"/>
                    <a:pt x="1047" y="13927"/>
                    <a:pt x="1381" y="17241"/>
                  </a:cubicBezTo>
                  <a:cubicBezTo>
                    <a:pt x="1716" y="20554"/>
                    <a:pt x="1199" y="30159"/>
                    <a:pt x="1199" y="30159"/>
                  </a:cubicBezTo>
                  <a:cubicBezTo>
                    <a:pt x="1199" y="30554"/>
                    <a:pt x="1928" y="30584"/>
                    <a:pt x="2232" y="30584"/>
                  </a:cubicBezTo>
                  <a:cubicBezTo>
                    <a:pt x="2357" y="30599"/>
                    <a:pt x="2474" y="30605"/>
                    <a:pt x="2581" y="30605"/>
                  </a:cubicBezTo>
                  <a:cubicBezTo>
                    <a:pt x="3155" y="30605"/>
                    <a:pt x="3479" y="30432"/>
                    <a:pt x="3479" y="30432"/>
                  </a:cubicBezTo>
                  <a:cubicBezTo>
                    <a:pt x="3479" y="30432"/>
                    <a:pt x="5971" y="23411"/>
                    <a:pt x="6001" y="21253"/>
                  </a:cubicBezTo>
                  <a:cubicBezTo>
                    <a:pt x="6032" y="19095"/>
                    <a:pt x="5150" y="16845"/>
                    <a:pt x="5150" y="15994"/>
                  </a:cubicBezTo>
                  <a:cubicBezTo>
                    <a:pt x="5150" y="15174"/>
                    <a:pt x="7430" y="8608"/>
                    <a:pt x="7977" y="5538"/>
                  </a:cubicBezTo>
                  <a:cubicBezTo>
                    <a:pt x="8524" y="2499"/>
                    <a:pt x="7248" y="401"/>
                    <a:pt x="7248" y="401"/>
                  </a:cubicBezTo>
                  <a:cubicBezTo>
                    <a:pt x="7248" y="401"/>
                    <a:pt x="4628" y="1"/>
                    <a:pt x="2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7743475" y="129210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" y="1"/>
                  </a:moveTo>
                  <a:cubicBezTo>
                    <a:pt x="1" y="791"/>
                    <a:pt x="244" y="3496"/>
                    <a:pt x="244" y="3496"/>
                  </a:cubicBezTo>
                  <a:cubicBezTo>
                    <a:pt x="244" y="3496"/>
                    <a:pt x="1794" y="2523"/>
                    <a:pt x="2645" y="2493"/>
                  </a:cubicBezTo>
                  <a:cubicBezTo>
                    <a:pt x="3496" y="2493"/>
                    <a:pt x="2067" y="1"/>
                    <a:pt x="2067" y="1"/>
                  </a:cubicBezTo>
                  <a:close/>
                </a:path>
              </a:pathLst>
            </a:custGeom>
            <a:solidFill>
              <a:srgbClr val="591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7697125" y="1351325"/>
              <a:ext cx="101850" cy="285800"/>
            </a:xfrm>
            <a:custGeom>
              <a:avLst/>
              <a:gdLst/>
              <a:ahLst/>
              <a:cxnLst/>
              <a:rect l="l" t="t" r="r" b="b"/>
              <a:pathLst>
                <a:path w="4074" h="11432" extrusionOk="0">
                  <a:moveTo>
                    <a:pt x="2066" y="1"/>
                  </a:moveTo>
                  <a:cubicBezTo>
                    <a:pt x="2028" y="1"/>
                    <a:pt x="2007" y="2"/>
                    <a:pt x="2007" y="2"/>
                  </a:cubicBezTo>
                  <a:cubicBezTo>
                    <a:pt x="882" y="124"/>
                    <a:pt x="61" y="1279"/>
                    <a:pt x="31" y="2981"/>
                  </a:cubicBezTo>
                  <a:cubicBezTo>
                    <a:pt x="0" y="3924"/>
                    <a:pt x="456" y="6142"/>
                    <a:pt x="700" y="7905"/>
                  </a:cubicBezTo>
                  <a:cubicBezTo>
                    <a:pt x="821" y="8696"/>
                    <a:pt x="1277" y="10367"/>
                    <a:pt x="1277" y="10428"/>
                  </a:cubicBezTo>
                  <a:lnTo>
                    <a:pt x="3861" y="11431"/>
                  </a:lnTo>
                  <a:cubicBezTo>
                    <a:pt x="3921" y="11006"/>
                    <a:pt x="3921" y="10398"/>
                    <a:pt x="3921" y="9455"/>
                  </a:cubicBezTo>
                  <a:cubicBezTo>
                    <a:pt x="3952" y="8118"/>
                    <a:pt x="4073" y="4653"/>
                    <a:pt x="3891" y="2252"/>
                  </a:cubicBezTo>
                  <a:cubicBezTo>
                    <a:pt x="3729" y="120"/>
                    <a:pt x="2370" y="1"/>
                    <a:pt x="2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7677375" y="1351350"/>
              <a:ext cx="323725" cy="508425"/>
            </a:xfrm>
            <a:custGeom>
              <a:avLst/>
              <a:gdLst/>
              <a:ahLst/>
              <a:cxnLst/>
              <a:rect l="l" t="t" r="r" b="b"/>
              <a:pathLst>
                <a:path w="12949" h="20337" extrusionOk="0">
                  <a:moveTo>
                    <a:pt x="2866" y="0"/>
                  </a:moveTo>
                  <a:cubicBezTo>
                    <a:pt x="2099" y="0"/>
                    <a:pt x="1460" y="657"/>
                    <a:pt x="1520" y="1430"/>
                  </a:cubicBezTo>
                  <a:cubicBezTo>
                    <a:pt x="1550" y="2068"/>
                    <a:pt x="1672" y="2767"/>
                    <a:pt x="1459" y="3345"/>
                  </a:cubicBezTo>
                  <a:cubicBezTo>
                    <a:pt x="1034" y="4378"/>
                    <a:pt x="0" y="5685"/>
                    <a:pt x="456" y="6962"/>
                  </a:cubicBezTo>
                  <a:cubicBezTo>
                    <a:pt x="486" y="7053"/>
                    <a:pt x="517" y="7144"/>
                    <a:pt x="578" y="7236"/>
                  </a:cubicBezTo>
                  <a:cubicBezTo>
                    <a:pt x="790" y="7722"/>
                    <a:pt x="1034" y="8147"/>
                    <a:pt x="1277" y="8451"/>
                  </a:cubicBezTo>
                  <a:cubicBezTo>
                    <a:pt x="1459" y="8725"/>
                    <a:pt x="1611" y="8999"/>
                    <a:pt x="1733" y="9303"/>
                  </a:cubicBezTo>
                  <a:cubicBezTo>
                    <a:pt x="1824" y="9576"/>
                    <a:pt x="1915" y="9850"/>
                    <a:pt x="1915" y="10154"/>
                  </a:cubicBezTo>
                  <a:cubicBezTo>
                    <a:pt x="2280" y="13983"/>
                    <a:pt x="1490" y="17175"/>
                    <a:pt x="1490" y="17175"/>
                  </a:cubicBezTo>
                  <a:cubicBezTo>
                    <a:pt x="1490" y="17175"/>
                    <a:pt x="4256" y="20336"/>
                    <a:pt x="7660" y="20336"/>
                  </a:cubicBezTo>
                  <a:cubicBezTo>
                    <a:pt x="11095" y="20336"/>
                    <a:pt x="12158" y="18816"/>
                    <a:pt x="12158" y="18816"/>
                  </a:cubicBezTo>
                  <a:cubicBezTo>
                    <a:pt x="12158" y="18816"/>
                    <a:pt x="11338" y="16749"/>
                    <a:pt x="10760" y="15442"/>
                  </a:cubicBezTo>
                  <a:cubicBezTo>
                    <a:pt x="10335" y="14500"/>
                    <a:pt x="10335" y="12372"/>
                    <a:pt x="10639" y="10701"/>
                  </a:cubicBezTo>
                  <a:cubicBezTo>
                    <a:pt x="10973" y="8999"/>
                    <a:pt x="12949" y="4500"/>
                    <a:pt x="11581" y="2555"/>
                  </a:cubicBezTo>
                  <a:cubicBezTo>
                    <a:pt x="10213" y="579"/>
                    <a:pt x="5167" y="123"/>
                    <a:pt x="2918" y="1"/>
                  </a:cubicBezTo>
                  <a:cubicBezTo>
                    <a:pt x="2901" y="1"/>
                    <a:pt x="2883" y="0"/>
                    <a:pt x="2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7691800" y="1512475"/>
              <a:ext cx="247000" cy="221900"/>
            </a:xfrm>
            <a:custGeom>
              <a:avLst/>
              <a:gdLst/>
              <a:ahLst/>
              <a:cxnLst/>
              <a:rect l="l" t="t" r="r" b="b"/>
              <a:pathLst>
                <a:path w="9880" h="8876" extrusionOk="0">
                  <a:moveTo>
                    <a:pt x="1" y="791"/>
                  </a:moveTo>
                  <a:lnTo>
                    <a:pt x="1" y="791"/>
                  </a:lnTo>
                  <a:cubicBezTo>
                    <a:pt x="2" y="794"/>
                    <a:pt x="4" y="798"/>
                    <a:pt x="6" y="803"/>
                  </a:cubicBezTo>
                  <a:lnTo>
                    <a:pt x="6" y="803"/>
                  </a:lnTo>
                  <a:cubicBezTo>
                    <a:pt x="4" y="799"/>
                    <a:pt x="3" y="795"/>
                    <a:pt x="1" y="791"/>
                  </a:cubicBezTo>
                  <a:close/>
                  <a:moveTo>
                    <a:pt x="7812" y="0"/>
                  </a:moveTo>
                  <a:cubicBezTo>
                    <a:pt x="7812" y="0"/>
                    <a:pt x="7812" y="639"/>
                    <a:pt x="7812" y="1490"/>
                  </a:cubicBezTo>
                  <a:cubicBezTo>
                    <a:pt x="7812" y="1490"/>
                    <a:pt x="7630" y="3344"/>
                    <a:pt x="7052" y="3587"/>
                  </a:cubicBezTo>
                  <a:cubicBezTo>
                    <a:pt x="6740" y="3726"/>
                    <a:pt x="6338" y="3756"/>
                    <a:pt x="6051" y="3756"/>
                  </a:cubicBezTo>
                  <a:cubicBezTo>
                    <a:pt x="5835" y="3756"/>
                    <a:pt x="5685" y="3739"/>
                    <a:pt x="5685" y="3739"/>
                  </a:cubicBezTo>
                  <a:cubicBezTo>
                    <a:pt x="4378" y="3374"/>
                    <a:pt x="2827" y="2888"/>
                    <a:pt x="2128" y="2645"/>
                  </a:cubicBezTo>
                  <a:cubicBezTo>
                    <a:pt x="952" y="2262"/>
                    <a:pt x="88" y="969"/>
                    <a:pt x="6" y="803"/>
                  </a:cubicBezTo>
                  <a:lnTo>
                    <a:pt x="6" y="803"/>
                  </a:lnTo>
                  <a:cubicBezTo>
                    <a:pt x="218" y="1284"/>
                    <a:pt x="459" y="1705"/>
                    <a:pt x="700" y="2006"/>
                  </a:cubicBezTo>
                  <a:cubicBezTo>
                    <a:pt x="882" y="2250"/>
                    <a:pt x="1034" y="2554"/>
                    <a:pt x="1156" y="2858"/>
                  </a:cubicBezTo>
                  <a:cubicBezTo>
                    <a:pt x="1733" y="3222"/>
                    <a:pt x="3679" y="3709"/>
                    <a:pt x="4742" y="4043"/>
                  </a:cubicBezTo>
                  <a:cubicBezTo>
                    <a:pt x="5563" y="4286"/>
                    <a:pt x="6809" y="4894"/>
                    <a:pt x="7448" y="5107"/>
                  </a:cubicBezTo>
                  <a:cubicBezTo>
                    <a:pt x="7660" y="5198"/>
                    <a:pt x="7812" y="5380"/>
                    <a:pt x="7812" y="5624"/>
                  </a:cubicBezTo>
                  <a:lnTo>
                    <a:pt x="7812" y="6201"/>
                  </a:lnTo>
                  <a:lnTo>
                    <a:pt x="5685" y="8876"/>
                  </a:lnTo>
                  <a:lnTo>
                    <a:pt x="9302" y="7326"/>
                  </a:lnTo>
                  <a:lnTo>
                    <a:pt x="9879" y="4104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7675850" y="1571750"/>
              <a:ext cx="322225" cy="374650"/>
            </a:xfrm>
            <a:custGeom>
              <a:avLst/>
              <a:gdLst/>
              <a:ahLst/>
              <a:cxnLst/>
              <a:rect l="l" t="t" r="r" b="b"/>
              <a:pathLst>
                <a:path w="12889" h="14986" extrusionOk="0">
                  <a:moveTo>
                    <a:pt x="12797" y="11520"/>
                  </a:moveTo>
                  <a:lnTo>
                    <a:pt x="8785" y="365"/>
                  </a:lnTo>
                  <a:lnTo>
                    <a:pt x="8785" y="365"/>
                  </a:lnTo>
                  <a:lnTo>
                    <a:pt x="8845" y="91"/>
                  </a:lnTo>
                  <a:lnTo>
                    <a:pt x="8481" y="0"/>
                  </a:lnTo>
                  <a:cubicBezTo>
                    <a:pt x="8481" y="0"/>
                    <a:pt x="8390" y="0"/>
                    <a:pt x="8298" y="31"/>
                  </a:cubicBezTo>
                  <a:lnTo>
                    <a:pt x="274" y="2949"/>
                  </a:lnTo>
                  <a:cubicBezTo>
                    <a:pt x="92" y="3009"/>
                    <a:pt x="0" y="3192"/>
                    <a:pt x="92" y="3374"/>
                  </a:cubicBezTo>
                  <a:lnTo>
                    <a:pt x="4134" y="14681"/>
                  </a:lnTo>
                  <a:cubicBezTo>
                    <a:pt x="4195" y="14833"/>
                    <a:pt x="4347" y="14894"/>
                    <a:pt x="4347" y="14894"/>
                  </a:cubicBezTo>
                  <a:lnTo>
                    <a:pt x="4742" y="14985"/>
                  </a:lnTo>
                  <a:lnTo>
                    <a:pt x="4742" y="14833"/>
                  </a:lnTo>
                  <a:lnTo>
                    <a:pt x="12584" y="11976"/>
                  </a:lnTo>
                  <a:cubicBezTo>
                    <a:pt x="12797" y="11915"/>
                    <a:pt x="12888" y="11702"/>
                    <a:pt x="12797" y="1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7685725" y="1573550"/>
              <a:ext cx="321450" cy="372550"/>
            </a:xfrm>
            <a:custGeom>
              <a:avLst/>
              <a:gdLst/>
              <a:ahLst/>
              <a:cxnLst/>
              <a:rect l="l" t="t" r="r" b="b"/>
              <a:pathLst>
                <a:path w="12858" h="14902" extrusionOk="0">
                  <a:moveTo>
                    <a:pt x="8385" y="1"/>
                  </a:moveTo>
                  <a:cubicBezTo>
                    <a:pt x="8346" y="1"/>
                    <a:pt x="8306" y="7"/>
                    <a:pt x="8268" y="19"/>
                  </a:cubicBezTo>
                  <a:lnTo>
                    <a:pt x="244" y="2937"/>
                  </a:lnTo>
                  <a:cubicBezTo>
                    <a:pt x="92" y="2998"/>
                    <a:pt x="0" y="3211"/>
                    <a:pt x="61" y="3393"/>
                  </a:cubicBezTo>
                  <a:lnTo>
                    <a:pt x="4104" y="14670"/>
                  </a:lnTo>
                  <a:cubicBezTo>
                    <a:pt x="4176" y="14814"/>
                    <a:pt x="4305" y="14902"/>
                    <a:pt x="4446" y="14902"/>
                  </a:cubicBezTo>
                  <a:cubicBezTo>
                    <a:pt x="4484" y="14902"/>
                    <a:pt x="4522" y="14896"/>
                    <a:pt x="4560" y="14883"/>
                  </a:cubicBezTo>
                  <a:lnTo>
                    <a:pt x="12584" y="11965"/>
                  </a:lnTo>
                  <a:cubicBezTo>
                    <a:pt x="12736" y="11904"/>
                    <a:pt x="12858" y="11722"/>
                    <a:pt x="12767" y="11539"/>
                  </a:cubicBezTo>
                  <a:lnTo>
                    <a:pt x="8724" y="232"/>
                  </a:lnTo>
                  <a:cubicBezTo>
                    <a:pt x="8676" y="88"/>
                    <a:pt x="8533" y="1"/>
                    <a:pt x="8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7762475" y="1286025"/>
              <a:ext cx="116200" cy="132475"/>
            </a:xfrm>
            <a:custGeom>
              <a:avLst/>
              <a:gdLst/>
              <a:ahLst/>
              <a:cxnLst/>
              <a:rect l="l" t="t" r="r" b="b"/>
              <a:pathLst>
                <a:path w="4648" h="5299" extrusionOk="0">
                  <a:moveTo>
                    <a:pt x="3496" y="0"/>
                  </a:moveTo>
                  <a:lnTo>
                    <a:pt x="0" y="1307"/>
                  </a:lnTo>
                  <a:cubicBezTo>
                    <a:pt x="912" y="2371"/>
                    <a:pt x="882" y="5198"/>
                    <a:pt x="882" y="5198"/>
                  </a:cubicBezTo>
                  <a:cubicBezTo>
                    <a:pt x="1201" y="5267"/>
                    <a:pt x="1500" y="5298"/>
                    <a:pt x="1778" y="5298"/>
                  </a:cubicBezTo>
                  <a:cubicBezTo>
                    <a:pt x="3700" y="5298"/>
                    <a:pt x="4647" y="3830"/>
                    <a:pt x="4621" y="3405"/>
                  </a:cubicBezTo>
                  <a:cubicBezTo>
                    <a:pt x="4590" y="2918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7709275" y="1107100"/>
              <a:ext cx="187725" cy="251150"/>
            </a:xfrm>
            <a:custGeom>
              <a:avLst/>
              <a:gdLst/>
              <a:ahLst/>
              <a:cxnLst/>
              <a:rect l="l" t="t" r="r" b="b"/>
              <a:pathLst>
                <a:path w="7509" h="10046" extrusionOk="0">
                  <a:moveTo>
                    <a:pt x="3693" y="1"/>
                  </a:moveTo>
                  <a:cubicBezTo>
                    <a:pt x="3521" y="1"/>
                    <a:pt x="3353" y="15"/>
                    <a:pt x="3192" y="45"/>
                  </a:cubicBezTo>
                  <a:cubicBezTo>
                    <a:pt x="1703" y="288"/>
                    <a:pt x="517" y="1322"/>
                    <a:pt x="365" y="2750"/>
                  </a:cubicBezTo>
                  <a:cubicBezTo>
                    <a:pt x="365" y="2750"/>
                    <a:pt x="1" y="5151"/>
                    <a:pt x="609" y="7279"/>
                  </a:cubicBezTo>
                  <a:cubicBezTo>
                    <a:pt x="1247" y="9407"/>
                    <a:pt x="2128" y="10015"/>
                    <a:pt x="2615" y="10045"/>
                  </a:cubicBezTo>
                  <a:cubicBezTo>
                    <a:pt x="2621" y="10045"/>
                    <a:pt x="2628" y="10046"/>
                    <a:pt x="2636" y="10046"/>
                  </a:cubicBezTo>
                  <a:cubicBezTo>
                    <a:pt x="3172" y="10046"/>
                    <a:pt x="5757" y="8954"/>
                    <a:pt x="6597" y="6945"/>
                  </a:cubicBezTo>
                  <a:cubicBezTo>
                    <a:pt x="7417" y="4908"/>
                    <a:pt x="7508" y="3236"/>
                    <a:pt x="7113" y="2021"/>
                  </a:cubicBezTo>
                  <a:cubicBezTo>
                    <a:pt x="6789" y="938"/>
                    <a:pt x="5091" y="1"/>
                    <a:pt x="3693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703200" y="1094175"/>
              <a:ext cx="247000" cy="357750"/>
            </a:xfrm>
            <a:custGeom>
              <a:avLst/>
              <a:gdLst/>
              <a:ahLst/>
              <a:cxnLst/>
              <a:rect l="l" t="t" r="r" b="b"/>
              <a:pathLst>
                <a:path w="9880" h="14310" extrusionOk="0">
                  <a:moveTo>
                    <a:pt x="4496" y="1"/>
                  </a:moveTo>
                  <a:cubicBezTo>
                    <a:pt x="2925" y="1"/>
                    <a:pt x="1414" y="875"/>
                    <a:pt x="669" y="2082"/>
                  </a:cubicBezTo>
                  <a:cubicBezTo>
                    <a:pt x="639" y="2142"/>
                    <a:pt x="608" y="2173"/>
                    <a:pt x="578" y="2234"/>
                  </a:cubicBezTo>
                  <a:cubicBezTo>
                    <a:pt x="1" y="3328"/>
                    <a:pt x="700" y="4665"/>
                    <a:pt x="1946" y="4908"/>
                  </a:cubicBezTo>
                  <a:cubicBezTo>
                    <a:pt x="2523" y="5030"/>
                    <a:pt x="5837" y="5212"/>
                    <a:pt x="5897" y="6185"/>
                  </a:cubicBezTo>
                  <a:cubicBezTo>
                    <a:pt x="5928" y="6459"/>
                    <a:pt x="5928" y="6793"/>
                    <a:pt x="5928" y="7158"/>
                  </a:cubicBezTo>
                  <a:lnTo>
                    <a:pt x="5928" y="7219"/>
                  </a:lnTo>
                  <a:cubicBezTo>
                    <a:pt x="5928" y="7796"/>
                    <a:pt x="5928" y="8981"/>
                    <a:pt x="5989" y="9985"/>
                  </a:cubicBezTo>
                  <a:cubicBezTo>
                    <a:pt x="5989" y="9985"/>
                    <a:pt x="6110" y="14088"/>
                    <a:pt x="6414" y="14301"/>
                  </a:cubicBezTo>
                  <a:cubicBezTo>
                    <a:pt x="6424" y="14307"/>
                    <a:pt x="6435" y="14310"/>
                    <a:pt x="6446" y="14310"/>
                  </a:cubicBezTo>
                  <a:cubicBezTo>
                    <a:pt x="6780" y="14310"/>
                    <a:pt x="7693" y="11798"/>
                    <a:pt x="8663" y="11504"/>
                  </a:cubicBezTo>
                  <a:cubicBezTo>
                    <a:pt x="8663" y="11504"/>
                    <a:pt x="9879" y="4149"/>
                    <a:pt x="7691" y="1535"/>
                  </a:cubicBezTo>
                  <a:cubicBezTo>
                    <a:pt x="6767" y="446"/>
                    <a:pt x="5616" y="1"/>
                    <a:pt x="4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7845300" y="1243950"/>
              <a:ext cx="31950" cy="54250"/>
            </a:xfrm>
            <a:custGeom>
              <a:avLst/>
              <a:gdLst/>
              <a:ahLst/>
              <a:cxnLst/>
              <a:rect l="l" t="t" r="r" b="b"/>
              <a:pathLst>
                <a:path w="1278" h="2170" extrusionOk="0">
                  <a:moveTo>
                    <a:pt x="647" y="0"/>
                  </a:moveTo>
                  <a:cubicBezTo>
                    <a:pt x="255" y="0"/>
                    <a:pt x="1" y="407"/>
                    <a:pt x="1" y="407"/>
                  </a:cubicBezTo>
                  <a:lnTo>
                    <a:pt x="61" y="2170"/>
                  </a:lnTo>
                  <a:cubicBezTo>
                    <a:pt x="61" y="2170"/>
                    <a:pt x="65" y="2170"/>
                    <a:pt x="72" y="2170"/>
                  </a:cubicBezTo>
                  <a:cubicBezTo>
                    <a:pt x="172" y="2170"/>
                    <a:pt x="927" y="2143"/>
                    <a:pt x="1125" y="1349"/>
                  </a:cubicBezTo>
                  <a:cubicBezTo>
                    <a:pt x="1277" y="802"/>
                    <a:pt x="1247" y="72"/>
                    <a:pt x="760" y="12"/>
                  </a:cubicBezTo>
                  <a:cubicBezTo>
                    <a:pt x="721" y="4"/>
                    <a:pt x="683" y="0"/>
                    <a:pt x="647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754125" y="1737400"/>
              <a:ext cx="114000" cy="79075"/>
            </a:xfrm>
            <a:custGeom>
              <a:avLst/>
              <a:gdLst/>
              <a:ahLst/>
              <a:cxnLst/>
              <a:rect l="l" t="t" r="r" b="b"/>
              <a:pathLst>
                <a:path w="4560" h="3163" extrusionOk="0">
                  <a:moveTo>
                    <a:pt x="3344" y="0"/>
                  </a:moveTo>
                  <a:cubicBezTo>
                    <a:pt x="3344" y="0"/>
                    <a:pt x="1034" y="1703"/>
                    <a:pt x="243" y="2007"/>
                  </a:cubicBezTo>
                  <a:cubicBezTo>
                    <a:pt x="152" y="2037"/>
                    <a:pt x="91" y="2067"/>
                    <a:pt x="0" y="2098"/>
                  </a:cubicBezTo>
                  <a:cubicBezTo>
                    <a:pt x="0" y="2098"/>
                    <a:pt x="1597" y="3162"/>
                    <a:pt x="1641" y="3162"/>
                  </a:cubicBezTo>
                  <a:cubicBezTo>
                    <a:pt x="1641" y="3162"/>
                    <a:pt x="1641" y="3162"/>
                    <a:pt x="1641" y="3162"/>
                  </a:cubicBezTo>
                  <a:cubicBezTo>
                    <a:pt x="2219" y="2554"/>
                    <a:pt x="4559" y="1490"/>
                    <a:pt x="4559" y="1490"/>
                  </a:cubicBezTo>
                  <a:lnTo>
                    <a:pt x="3344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7719150" y="1767800"/>
              <a:ext cx="95775" cy="82050"/>
            </a:xfrm>
            <a:custGeom>
              <a:avLst/>
              <a:gdLst/>
              <a:ahLst/>
              <a:cxnLst/>
              <a:rect l="l" t="t" r="r" b="b"/>
              <a:pathLst>
                <a:path w="3831" h="3282" extrusionOk="0">
                  <a:moveTo>
                    <a:pt x="3010" y="0"/>
                  </a:moveTo>
                  <a:cubicBezTo>
                    <a:pt x="3010" y="0"/>
                    <a:pt x="2554" y="335"/>
                    <a:pt x="2463" y="365"/>
                  </a:cubicBezTo>
                  <a:cubicBezTo>
                    <a:pt x="2402" y="395"/>
                    <a:pt x="2007" y="365"/>
                    <a:pt x="1673" y="547"/>
                  </a:cubicBezTo>
                  <a:cubicBezTo>
                    <a:pt x="1308" y="699"/>
                    <a:pt x="1126" y="1094"/>
                    <a:pt x="943" y="1186"/>
                  </a:cubicBezTo>
                  <a:cubicBezTo>
                    <a:pt x="730" y="1246"/>
                    <a:pt x="366" y="1246"/>
                    <a:pt x="183" y="1459"/>
                  </a:cubicBezTo>
                  <a:cubicBezTo>
                    <a:pt x="1" y="1642"/>
                    <a:pt x="487" y="3040"/>
                    <a:pt x="761" y="3192"/>
                  </a:cubicBezTo>
                  <a:cubicBezTo>
                    <a:pt x="856" y="3255"/>
                    <a:pt x="996" y="3282"/>
                    <a:pt x="1159" y="3282"/>
                  </a:cubicBezTo>
                  <a:cubicBezTo>
                    <a:pt x="1465" y="3282"/>
                    <a:pt x="1853" y="3189"/>
                    <a:pt x="2189" y="3070"/>
                  </a:cubicBezTo>
                  <a:cubicBezTo>
                    <a:pt x="2706" y="2857"/>
                    <a:pt x="2980" y="1976"/>
                    <a:pt x="3192" y="1763"/>
                  </a:cubicBezTo>
                  <a:cubicBezTo>
                    <a:pt x="3436" y="1550"/>
                    <a:pt x="3831" y="1338"/>
                    <a:pt x="3831" y="1338"/>
                  </a:cubicBezTo>
                  <a:lnTo>
                    <a:pt x="301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7731425" y="1777675"/>
              <a:ext cx="40200" cy="16275"/>
            </a:xfrm>
            <a:custGeom>
              <a:avLst/>
              <a:gdLst/>
              <a:ahLst/>
              <a:cxnLst/>
              <a:rect l="l" t="t" r="r" b="b"/>
              <a:pathLst>
                <a:path w="1608" h="651" extrusionOk="0">
                  <a:moveTo>
                    <a:pt x="1607" y="0"/>
                  </a:moveTo>
                  <a:cubicBezTo>
                    <a:pt x="1607" y="0"/>
                    <a:pt x="878" y="0"/>
                    <a:pt x="726" y="31"/>
                  </a:cubicBezTo>
                  <a:cubicBezTo>
                    <a:pt x="574" y="61"/>
                    <a:pt x="57" y="396"/>
                    <a:pt x="27" y="456"/>
                  </a:cubicBezTo>
                  <a:cubicBezTo>
                    <a:pt x="0" y="509"/>
                    <a:pt x="64" y="651"/>
                    <a:pt x="238" y="651"/>
                  </a:cubicBezTo>
                  <a:cubicBezTo>
                    <a:pt x="266" y="651"/>
                    <a:pt x="297" y="647"/>
                    <a:pt x="331" y="639"/>
                  </a:cubicBezTo>
                  <a:cubicBezTo>
                    <a:pt x="543" y="578"/>
                    <a:pt x="969" y="578"/>
                    <a:pt x="969" y="578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7816425" y="1400775"/>
              <a:ext cx="170250" cy="391350"/>
            </a:xfrm>
            <a:custGeom>
              <a:avLst/>
              <a:gdLst/>
              <a:ahLst/>
              <a:cxnLst/>
              <a:rect l="l" t="t" r="r" b="b"/>
              <a:pathLst>
                <a:path w="6810" h="15654" extrusionOk="0">
                  <a:moveTo>
                    <a:pt x="5018" y="0"/>
                  </a:moveTo>
                  <a:cubicBezTo>
                    <a:pt x="5017" y="0"/>
                    <a:pt x="5016" y="0"/>
                    <a:pt x="5016" y="0"/>
                  </a:cubicBezTo>
                  <a:cubicBezTo>
                    <a:pt x="3891" y="122"/>
                    <a:pt x="2827" y="1398"/>
                    <a:pt x="2767" y="3131"/>
                  </a:cubicBezTo>
                  <a:cubicBezTo>
                    <a:pt x="2736" y="4529"/>
                    <a:pt x="3374" y="8785"/>
                    <a:pt x="3587" y="10213"/>
                  </a:cubicBezTo>
                  <a:cubicBezTo>
                    <a:pt x="3648" y="10517"/>
                    <a:pt x="3526" y="10821"/>
                    <a:pt x="3283" y="11034"/>
                  </a:cubicBezTo>
                  <a:cubicBezTo>
                    <a:pt x="1976" y="12158"/>
                    <a:pt x="1" y="13952"/>
                    <a:pt x="1" y="13952"/>
                  </a:cubicBezTo>
                  <a:cubicBezTo>
                    <a:pt x="1034" y="14438"/>
                    <a:pt x="1216" y="15654"/>
                    <a:pt x="1216" y="15654"/>
                  </a:cubicBezTo>
                  <a:cubicBezTo>
                    <a:pt x="1216" y="15654"/>
                    <a:pt x="5988" y="12766"/>
                    <a:pt x="6475" y="12037"/>
                  </a:cubicBezTo>
                  <a:cubicBezTo>
                    <a:pt x="6718" y="11642"/>
                    <a:pt x="6657" y="10943"/>
                    <a:pt x="6688" y="9605"/>
                  </a:cubicBezTo>
                  <a:cubicBezTo>
                    <a:pt x="6688" y="8237"/>
                    <a:pt x="6809" y="4803"/>
                    <a:pt x="6657" y="2371"/>
                  </a:cubicBezTo>
                  <a:cubicBezTo>
                    <a:pt x="6479" y="29"/>
                    <a:pt x="5087" y="0"/>
                    <a:pt x="5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7700175" y="1181150"/>
              <a:ext cx="38000" cy="54750"/>
            </a:xfrm>
            <a:custGeom>
              <a:avLst/>
              <a:gdLst/>
              <a:ahLst/>
              <a:cxnLst/>
              <a:rect l="l" t="t" r="r" b="b"/>
              <a:pathLst>
                <a:path w="1520" h="2190" extrusionOk="0">
                  <a:moveTo>
                    <a:pt x="547" y="1"/>
                  </a:moveTo>
                  <a:cubicBezTo>
                    <a:pt x="547" y="1"/>
                    <a:pt x="0" y="1126"/>
                    <a:pt x="608" y="2189"/>
                  </a:cubicBezTo>
                  <a:cubicBezTo>
                    <a:pt x="608" y="2189"/>
                    <a:pt x="699" y="791"/>
                    <a:pt x="1520" y="548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669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8"/>
          <p:cNvSpPr/>
          <p:nvPr/>
        </p:nvSpPr>
        <p:spPr>
          <a:xfrm>
            <a:off x="11280100" y="4203000"/>
            <a:ext cx="31925" cy="38025"/>
          </a:xfrm>
          <a:custGeom>
            <a:avLst/>
            <a:gdLst/>
            <a:ahLst/>
            <a:cxnLst/>
            <a:rect l="l" t="t" r="r" b="b"/>
            <a:pathLst>
              <a:path w="1277" h="1521" extrusionOk="0">
                <a:moveTo>
                  <a:pt x="1064" y="1"/>
                </a:moveTo>
                <a:cubicBezTo>
                  <a:pt x="882" y="183"/>
                  <a:pt x="760" y="366"/>
                  <a:pt x="638" y="548"/>
                </a:cubicBezTo>
                <a:lnTo>
                  <a:pt x="456" y="457"/>
                </a:lnTo>
                <a:cubicBezTo>
                  <a:pt x="426" y="366"/>
                  <a:pt x="334" y="274"/>
                  <a:pt x="213" y="274"/>
                </a:cubicBezTo>
                <a:cubicBezTo>
                  <a:pt x="91" y="305"/>
                  <a:pt x="0" y="426"/>
                  <a:pt x="0" y="548"/>
                </a:cubicBezTo>
                <a:cubicBezTo>
                  <a:pt x="26" y="654"/>
                  <a:pt x="122" y="736"/>
                  <a:pt x="226" y="736"/>
                </a:cubicBezTo>
                <a:cubicBezTo>
                  <a:pt x="242" y="736"/>
                  <a:pt x="258" y="734"/>
                  <a:pt x="274" y="730"/>
                </a:cubicBezTo>
                <a:lnTo>
                  <a:pt x="334" y="730"/>
                </a:lnTo>
                <a:lnTo>
                  <a:pt x="517" y="822"/>
                </a:lnTo>
                <a:cubicBezTo>
                  <a:pt x="395" y="1034"/>
                  <a:pt x="334" y="1247"/>
                  <a:pt x="304" y="1460"/>
                </a:cubicBezTo>
                <a:lnTo>
                  <a:pt x="578" y="1521"/>
                </a:lnTo>
                <a:cubicBezTo>
                  <a:pt x="669" y="1034"/>
                  <a:pt x="912" y="578"/>
                  <a:pt x="1277" y="214"/>
                </a:cubicBezTo>
                <a:lnTo>
                  <a:pt x="1064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6" name="Google Shape;1806;p38"/>
          <p:cNvSpPr/>
          <p:nvPr/>
        </p:nvSpPr>
        <p:spPr>
          <a:xfrm>
            <a:off x="11327200" y="4163375"/>
            <a:ext cx="47150" cy="31300"/>
          </a:xfrm>
          <a:custGeom>
            <a:avLst/>
            <a:gdLst/>
            <a:ahLst/>
            <a:cxnLst/>
            <a:rect l="l" t="t" r="r" b="b"/>
            <a:pathLst>
              <a:path w="1886" h="1252" extrusionOk="0">
                <a:moveTo>
                  <a:pt x="898" y="1"/>
                </a:moveTo>
                <a:cubicBezTo>
                  <a:pt x="883" y="1"/>
                  <a:pt x="868" y="2"/>
                  <a:pt x="852" y="5"/>
                </a:cubicBezTo>
                <a:cubicBezTo>
                  <a:pt x="700" y="36"/>
                  <a:pt x="578" y="157"/>
                  <a:pt x="609" y="309"/>
                </a:cubicBezTo>
                <a:cubicBezTo>
                  <a:pt x="609" y="400"/>
                  <a:pt x="669" y="492"/>
                  <a:pt x="760" y="522"/>
                </a:cubicBezTo>
                <a:lnTo>
                  <a:pt x="791" y="765"/>
                </a:lnTo>
                <a:cubicBezTo>
                  <a:pt x="517" y="796"/>
                  <a:pt x="244" y="887"/>
                  <a:pt x="1" y="1008"/>
                </a:cubicBezTo>
                <a:lnTo>
                  <a:pt x="122" y="1252"/>
                </a:lnTo>
                <a:cubicBezTo>
                  <a:pt x="487" y="1100"/>
                  <a:pt x="852" y="1008"/>
                  <a:pt x="1247" y="1008"/>
                </a:cubicBezTo>
                <a:cubicBezTo>
                  <a:pt x="1460" y="1008"/>
                  <a:pt x="1642" y="1039"/>
                  <a:pt x="1824" y="1069"/>
                </a:cubicBezTo>
                <a:lnTo>
                  <a:pt x="1885" y="796"/>
                </a:lnTo>
                <a:cubicBezTo>
                  <a:pt x="1672" y="735"/>
                  <a:pt x="1460" y="735"/>
                  <a:pt x="1247" y="735"/>
                </a:cubicBezTo>
                <a:lnTo>
                  <a:pt x="1064" y="735"/>
                </a:lnTo>
                <a:lnTo>
                  <a:pt x="1034" y="492"/>
                </a:lnTo>
                <a:cubicBezTo>
                  <a:pt x="1125" y="431"/>
                  <a:pt x="1156" y="340"/>
                  <a:pt x="1156" y="248"/>
                </a:cubicBezTo>
                <a:cubicBezTo>
                  <a:pt x="1128" y="112"/>
                  <a:pt x="1028" y="1"/>
                  <a:pt x="898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7" name="Google Shape;1807;p38"/>
          <p:cNvSpPr/>
          <p:nvPr/>
        </p:nvSpPr>
        <p:spPr>
          <a:xfrm>
            <a:off x="11394075" y="4192375"/>
            <a:ext cx="32700" cy="34225"/>
          </a:xfrm>
          <a:custGeom>
            <a:avLst/>
            <a:gdLst/>
            <a:ahLst/>
            <a:cxnLst/>
            <a:rect l="l" t="t" r="r" b="b"/>
            <a:pathLst>
              <a:path w="1308" h="1369" extrusionOk="0">
                <a:moveTo>
                  <a:pt x="152" y="0"/>
                </a:moveTo>
                <a:lnTo>
                  <a:pt x="0" y="244"/>
                </a:lnTo>
                <a:cubicBezTo>
                  <a:pt x="426" y="517"/>
                  <a:pt x="760" y="912"/>
                  <a:pt x="973" y="1368"/>
                </a:cubicBezTo>
                <a:lnTo>
                  <a:pt x="1216" y="1247"/>
                </a:lnTo>
                <a:cubicBezTo>
                  <a:pt x="1125" y="1034"/>
                  <a:pt x="1003" y="851"/>
                  <a:pt x="882" y="669"/>
                </a:cubicBezTo>
                <a:lnTo>
                  <a:pt x="1003" y="517"/>
                </a:lnTo>
                <a:cubicBezTo>
                  <a:pt x="1024" y="517"/>
                  <a:pt x="1044" y="531"/>
                  <a:pt x="1064" y="531"/>
                </a:cubicBezTo>
                <a:cubicBezTo>
                  <a:pt x="1074" y="531"/>
                  <a:pt x="1085" y="527"/>
                  <a:pt x="1095" y="517"/>
                </a:cubicBezTo>
                <a:cubicBezTo>
                  <a:pt x="1216" y="517"/>
                  <a:pt x="1307" y="395"/>
                  <a:pt x="1307" y="274"/>
                </a:cubicBezTo>
                <a:cubicBezTo>
                  <a:pt x="1277" y="152"/>
                  <a:pt x="1155" y="61"/>
                  <a:pt x="1034" y="61"/>
                </a:cubicBezTo>
                <a:cubicBezTo>
                  <a:pt x="912" y="92"/>
                  <a:pt x="821" y="183"/>
                  <a:pt x="852" y="304"/>
                </a:cubicBezTo>
                <a:lnTo>
                  <a:pt x="669" y="456"/>
                </a:lnTo>
                <a:cubicBezTo>
                  <a:pt x="517" y="274"/>
                  <a:pt x="335" y="122"/>
                  <a:pt x="152" y="0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8" name="Google Shape;1808;p38"/>
          <p:cNvSpPr/>
          <p:nvPr/>
        </p:nvSpPr>
        <p:spPr>
          <a:xfrm>
            <a:off x="11306675" y="4261525"/>
            <a:ext cx="107950" cy="42575"/>
          </a:xfrm>
          <a:custGeom>
            <a:avLst/>
            <a:gdLst/>
            <a:ahLst/>
            <a:cxnLst/>
            <a:rect l="l" t="t" r="r" b="b"/>
            <a:pathLst>
              <a:path w="4318" h="1703" extrusionOk="0">
                <a:moveTo>
                  <a:pt x="4317" y="0"/>
                </a:moveTo>
                <a:lnTo>
                  <a:pt x="4317" y="0"/>
                </a:lnTo>
                <a:cubicBezTo>
                  <a:pt x="4044" y="152"/>
                  <a:pt x="3740" y="304"/>
                  <a:pt x="3375" y="426"/>
                </a:cubicBezTo>
                <a:cubicBezTo>
                  <a:pt x="2949" y="547"/>
                  <a:pt x="2402" y="639"/>
                  <a:pt x="1885" y="669"/>
                </a:cubicBezTo>
                <a:cubicBezTo>
                  <a:pt x="1733" y="669"/>
                  <a:pt x="1581" y="699"/>
                  <a:pt x="1430" y="699"/>
                </a:cubicBezTo>
                <a:cubicBezTo>
                  <a:pt x="1095" y="699"/>
                  <a:pt x="761" y="669"/>
                  <a:pt x="487" y="608"/>
                </a:cubicBezTo>
                <a:cubicBezTo>
                  <a:pt x="335" y="608"/>
                  <a:pt x="153" y="578"/>
                  <a:pt x="1" y="517"/>
                </a:cubicBezTo>
                <a:lnTo>
                  <a:pt x="1" y="517"/>
                </a:lnTo>
                <a:cubicBezTo>
                  <a:pt x="396" y="1216"/>
                  <a:pt x="1186" y="1703"/>
                  <a:pt x="2068" y="1703"/>
                </a:cubicBezTo>
                <a:cubicBezTo>
                  <a:pt x="3132" y="1703"/>
                  <a:pt x="4044" y="973"/>
                  <a:pt x="4317" y="0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9" name="Google Shape;1809;p38"/>
          <p:cNvSpPr/>
          <p:nvPr/>
        </p:nvSpPr>
        <p:spPr>
          <a:xfrm>
            <a:off x="11300600" y="4196175"/>
            <a:ext cx="115525" cy="75600"/>
          </a:xfrm>
          <a:custGeom>
            <a:avLst/>
            <a:gdLst/>
            <a:ahLst/>
            <a:cxnLst/>
            <a:rect l="l" t="t" r="r" b="b"/>
            <a:pathLst>
              <a:path w="4621" h="3024" extrusionOk="0">
                <a:moveTo>
                  <a:pt x="3314" y="1064"/>
                </a:moveTo>
                <a:cubicBezTo>
                  <a:pt x="3587" y="1064"/>
                  <a:pt x="3831" y="1307"/>
                  <a:pt x="3831" y="1611"/>
                </a:cubicBezTo>
                <a:cubicBezTo>
                  <a:pt x="3831" y="1885"/>
                  <a:pt x="3587" y="2128"/>
                  <a:pt x="3314" y="2128"/>
                </a:cubicBezTo>
                <a:cubicBezTo>
                  <a:pt x="3010" y="2128"/>
                  <a:pt x="2797" y="1885"/>
                  <a:pt x="2797" y="1611"/>
                </a:cubicBezTo>
                <a:cubicBezTo>
                  <a:pt x="2797" y="1307"/>
                  <a:pt x="3010" y="1064"/>
                  <a:pt x="3314" y="1064"/>
                </a:cubicBezTo>
                <a:close/>
                <a:moveTo>
                  <a:pt x="1490" y="1064"/>
                </a:moveTo>
                <a:cubicBezTo>
                  <a:pt x="1885" y="1064"/>
                  <a:pt x="2220" y="1368"/>
                  <a:pt x="2220" y="1763"/>
                </a:cubicBezTo>
                <a:cubicBezTo>
                  <a:pt x="2220" y="2158"/>
                  <a:pt x="1885" y="2462"/>
                  <a:pt x="1490" y="2462"/>
                </a:cubicBezTo>
                <a:cubicBezTo>
                  <a:pt x="1125" y="2462"/>
                  <a:pt x="791" y="2158"/>
                  <a:pt x="791" y="1763"/>
                </a:cubicBezTo>
                <a:cubicBezTo>
                  <a:pt x="791" y="1368"/>
                  <a:pt x="1125" y="1064"/>
                  <a:pt x="1490" y="1064"/>
                </a:cubicBezTo>
                <a:close/>
                <a:moveTo>
                  <a:pt x="2311" y="0"/>
                </a:moveTo>
                <a:cubicBezTo>
                  <a:pt x="1034" y="0"/>
                  <a:pt x="1" y="1003"/>
                  <a:pt x="1" y="2250"/>
                </a:cubicBezTo>
                <a:cubicBezTo>
                  <a:pt x="1" y="2402"/>
                  <a:pt x="31" y="2554"/>
                  <a:pt x="62" y="2736"/>
                </a:cubicBezTo>
                <a:cubicBezTo>
                  <a:pt x="293" y="2890"/>
                  <a:pt x="874" y="3023"/>
                  <a:pt x="1656" y="3023"/>
                </a:cubicBezTo>
                <a:cubicBezTo>
                  <a:pt x="1797" y="3023"/>
                  <a:pt x="1945" y="3019"/>
                  <a:pt x="2098" y="3009"/>
                </a:cubicBezTo>
                <a:cubicBezTo>
                  <a:pt x="3192" y="2949"/>
                  <a:pt x="4104" y="2645"/>
                  <a:pt x="4621" y="2189"/>
                </a:cubicBezTo>
                <a:cubicBezTo>
                  <a:pt x="4621" y="2098"/>
                  <a:pt x="4621" y="2037"/>
                  <a:pt x="4621" y="1946"/>
                </a:cubicBezTo>
                <a:cubicBezTo>
                  <a:pt x="4469" y="821"/>
                  <a:pt x="3496" y="0"/>
                  <a:pt x="2311" y="0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0" name="Google Shape;1810;p38"/>
          <p:cNvSpPr/>
          <p:nvPr/>
        </p:nvSpPr>
        <p:spPr>
          <a:xfrm>
            <a:off x="10534625" y="4203775"/>
            <a:ext cx="63100" cy="94250"/>
          </a:xfrm>
          <a:custGeom>
            <a:avLst/>
            <a:gdLst/>
            <a:ahLst/>
            <a:cxnLst/>
            <a:rect l="l" t="t" r="r" b="b"/>
            <a:pathLst>
              <a:path w="2524" h="3770" extrusionOk="0">
                <a:moveTo>
                  <a:pt x="1308" y="1338"/>
                </a:moveTo>
                <a:cubicBezTo>
                  <a:pt x="1642" y="1338"/>
                  <a:pt x="1977" y="1520"/>
                  <a:pt x="2129" y="1763"/>
                </a:cubicBezTo>
                <a:lnTo>
                  <a:pt x="2129" y="2979"/>
                </a:lnTo>
                <a:cubicBezTo>
                  <a:pt x="1977" y="3222"/>
                  <a:pt x="1642" y="3405"/>
                  <a:pt x="1308" y="3405"/>
                </a:cubicBezTo>
                <a:cubicBezTo>
                  <a:pt x="761" y="3405"/>
                  <a:pt x="457" y="2979"/>
                  <a:pt x="457" y="2371"/>
                </a:cubicBezTo>
                <a:cubicBezTo>
                  <a:pt x="457" y="1763"/>
                  <a:pt x="761" y="1338"/>
                  <a:pt x="1308" y="1338"/>
                </a:cubicBezTo>
                <a:close/>
                <a:moveTo>
                  <a:pt x="2129" y="0"/>
                </a:moveTo>
                <a:lnTo>
                  <a:pt x="2129" y="1429"/>
                </a:lnTo>
                <a:cubicBezTo>
                  <a:pt x="1916" y="1125"/>
                  <a:pt x="1581" y="973"/>
                  <a:pt x="1217" y="973"/>
                </a:cubicBezTo>
                <a:cubicBezTo>
                  <a:pt x="518" y="973"/>
                  <a:pt x="1" y="1520"/>
                  <a:pt x="1" y="2371"/>
                </a:cubicBezTo>
                <a:cubicBezTo>
                  <a:pt x="1" y="3253"/>
                  <a:pt x="518" y="3769"/>
                  <a:pt x="1217" y="3769"/>
                </a:cubicBezTo>
                <a:cubicBezTo>
                  <a:pt x="1581" y="3769"/>
                  <a:pt x="1916" y="3587"/>
                  <a:pt x="2129" y="3313"/>
                </a:cubicBezTo>
                <a:lnTo>
                  <a:pt x="2129" y="3709"/>
                </a:lnTo>
                <a:lnTo>
                  <a:pt x="2524" y="3709"/>
                </a:lnTo>
                <a:lnTo>
                  <a:pt x="2524" y="0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1" name="Google Shape;1811;p38"/>
          <p:cNvSpPr/>
          <p:nvPr/>
        </p:nvSpPr>
        <p:spPr>
          <a:xfrm>
            <a:off x="10611375" y="4227325"/>
            <a:ext cx="65375" cy="70700"/>
          </a:xfrm>
          <a:custGeom>
            <a:avLst/>
            <a:gdLst/>
            <a:ahLst/>
            <a:cxnLst/>
            <a:rect l="l" t="t" r="r" b="b"/>
            <a:pathLst>
              <a:path w="2615" h="2828" extrusionOk="0">
                <a:moveTo>
                  <a:pt x="1308" y="365"/>
                </a:moveTo>
                <a:cubicBezTo>
                  <a:pt x="1946" y="365"/>
                  <a:pt x="2220" y="852"/>
                  <a:pt x="2220" y="1247"/>
                </a:cubicBezTo>
                <a:lnTo>
                  <a:pt x="457" y="1247"/>
                </a:lnTo>
                <a:cubicBezTo>
                  <a:pt x="457" y="852"/>
                  <a:pt x="761" y="365"/>
                  <a:pt x="1308" y="365"/>
                </a:cubicBezTo>
                <a:close/>
                <a:moveTo>
                  <a:pt x="1338" y="1"/>
                </a:moveTo>
                <a:cubicBezTo>
                  <a:pt x="548" y="1"/>
                  <a:pt x="1" y="639"/>
                  <a:pt x="1" y="1429"/>
                </a:cubicBezTo>
                <a:cubicBezTo>
                  <a:pt x="1" y="2250"/>
                  <a:pt x="578" y="2827"/>
                  <a:pt x="1369" y="2827"/>
                </a:cubicBezTo>
                <a:cubicBezTo>
                  <a:pt x="1825" y="2827"/>
                  <a:pt x="2189" y="2706"/>
                  <a:pt x="2433" y="2432"/>
                </a:cubicBezTo>
                <a:lnTo>
                  <a:pt x="2250" y="2159"/>
                </a:lnTo>
                <a:cubicBezTo>
                  <a:pt x="2037" y="2371"/>
                  <a:pt x="1733" y="2493"/>
                  <a:pt x="1429" y="2493"/>
                </a:cubicBezTo>
                <a:cubicBezTo>
                  <a:pt x="822" y="2493"/>
                  <a:pt x="487" y="2067"/>
                  <a:pt x="457" y="1551"/>
                </a:cubicBezTo>
                <a:lnTo>
                  <a:pt x="2615" y="1551"/>
                </a:lnTo>
                <a:lnTo>
                  <a:pt x="2615" y="1460"/>
                </a:lnTo>
                <a:cubicBezTo>
                  <a:pt x="2615" y="639"/>
                  <a:pt x="2159" y="1"/>
                  <a:pt x="1338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2" name="Google Shape;1812;p38"/>
          <p:cNvSpPr/>
          <p:nvPr/>
        </p:nvSpPr>
        <p:spPr>
          <a:xfrm>
            <a:off x="10684325" y="4227325"/>
            <a:ext cx="53975" cy="70700"/>
          </a:xfrm>
          <a:custGeom>
            <a:avLst/>
            <a:gdLst/>
            <a:ahLst/>
            <a:cxnLst/>
            <a:rect l="l" t="t" r="r" b="b"/>
            <a:pathLst>
              <a:path w="2159" h="2828" extrusionOk="0">
                <a:moveTo>
                  <a:pt x="1095" y="1"/>
                </a:moveTo>
                <a:cubicBezTo>
                  <a:pt x="426" y="1"/>
                  <a:pt x="92" y="365"/>
                  <a:pt x="92" y="791"/>
                </a:cubicBezTo>
                <a:cubicBezTo>
                  <a:pt x="92" y="1794"/>
                  <a:pt x="1733" y="1399"/>
                  <a:pt x="1733" y="2037"/>
                </a:cubicBezTo>
                <a:cubicBezTo>
                  <a:pt x="1733" y="2311"/>
                  <a:pt x="1521" y="2493"/>
                  <a:pt x="1095" y="2493"/>
                </a:cubicBezTo>
                <a:cubicBezTo>
                  <a:pt x="730" y="2493"/>
                  <a:pt x="396" y="2311"/>
                  <a:pt x="214" y="2128"/>
                </a:cubicBezTo>
                <a:lnTo>
                  <a:pt x="1" y="2402"/>
                </a:lnTo>
                <a:cubicBezTo>
                  <a:pt x="274" y="2706"/>
                  <a:pt x="639" y="2827"/>
                  <a:pt x="1095" y="2827"/>
                </a:cubicBezTo>
                <a:cubicBezTo>
                  <a:pt x="1794" y="2827"/>
                  <a:pt x="2159" y="2463"/>
                  <a:pt x="2159" y="2007"/>
                </a:cubicBezTo>
                <a:cubicBezTo>
                  <a:pt x="2159" y="973"/>
                  <a:pt x="487" y="1368"/>
                  <a:pt x="487" y="791"/>
                </a:cubicBezTo>
                <a:cubicBezTo>
                  <a:pt x="487" y="548"/>
                  <a:pt x="700" y="365"/>
                  <a:pt x="1095" y="365"/>
                </a:cubicBezTo>
                <a:cubicBezTo>
                  <a:pt x="1429" y="365"/>
                  <a:pt x="1733" y="487"/>
                  <a:pt x="1885" y="700"/>
                </a:cubicBezTo>
                <a:lnTo>
                  <a:pt x="2068" y="396"/>
                </a:lnTo>
                <a:cubicBezTo>
                  <a:pt x="1855" y="183"/>
                  <a:pt x="1551" y="1"/>
                  <a:pt x="1095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3" name="Google Shape;1813;p38"/>
          <p:cNvSpPr/>
          <p:nvPr/>
        </p:nvSpPr>
        <p:spPr>
          <a:xfrm>
            <a:off x="10749675" y="4206050"/>
            <a:ext cx="14475" cy="90450"/>
          </a:xfrm>
          <a:custGeom>
            <a:avLst/>
            <a:gdLst/>
            <a:ahLst/>
            <a:cxnLst/>
            <a:rect l="l" t="t" r="r" b="b"/>
            <a:pathLst>
              <a:path w="579" h="3618" extrusionOk="0">
                <a:moveTo>
                  <a:pt x="274" y="0"/>
                </a:moveTo>
                <a:cubicBezTo>
                  <a:pt x="122" y="0"/>
                  <a:pt x="1" y="122"/>
                  <a:pt x="1" y="274"/>
                </a:cubicBezTo>
                <a:cubicBezTo>
                  <a:pt x="1" y="426"/>
                  <a:pt x="122" y="548"/>
                  <a:pt x="274" y="548"/>
                </a:cubicBezTo>
                <a:cubicBezTo>
                  <a:pt x="426" y="548"/>
                  <a:pt x="578" y="426"/>
                  <a:pt x="578" y="274"/>
                </a:cubicBezTo>
                <a:cubicBezTo>
                  <a:pt x="578" y="122"/>
                  <a:pt x="426" y="0"/>
                  <a:pt x="274" y="0"/>
                </a:cubicBezTo>
                <a:close/>
                <a:moveTo>
                  <a:pt x="62" y="943"/>
                </a:moveTo>
                <a:lnTo>
                  <a:pt x="62" y="3618"/>
                </a:lnTo>
                <a:lnTo>
                  <a:pt x="487" y="3618"/>
                </a:lnTo>
                <a:lnTo>
                  <a:pt x="487" y="943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4" name="Google Shape;1814;p38"/>
          <p:cNvSpPr/>
          <p:nvPr/>
        </p:nvSpPr>
        <p:spPr>
          <a:xfrm>
            <a:off x="10775525" y="4228075"/>
            <a:ext cx="63100" cy="95775"/>
          </a:xfrm>
          <a:custGeom>
            <a:avLst/>
            <a:gdLst/>
            <a:ahLst/>
            <a:cxnLst/>
            <a:rect l="l" t="t" r="r" b="b"/>
            <a:pathLst>
              <a:path w="2524" h="3831" extrusionOk="0">
                <a:moveTo>
                  <a:pt x="1307" y="366"/>
                </a:moveTo>
                <a:cubicBezTo>
                  <a:pt x="1611" y="366"/>
                  <a:pt x="1946" y="548"/>
                  <a:pt x="2098" y="791"/>
                </a:cubicBezTo>
                <a:lnTo>
                  <a:pt x="2098" y="1977"/>
                </a:lnTo>
                <a:cubicBezTo>
                  <a:pt x="1946" y="2189"/>
                  <a:pt x="1642" y="2402"/>
                  <a:pt x="1307" y="2402"/>
                </a:cubicBezTo>
                <a:cubicBezTo>
                  <a:pt x="760" y="2402"/>
                  <a:pt x="426" y="1977"/>
                  <a:pt x="426" y="1399"/>
                </a:cubicBezTo>
                <a:cubicBezTo>
                  <a:pt x="426" y="791"/>
                  <a:pt x="760" y="366"/>
                  <a:pt x="1307" y="366"/>
                </a:cubicBezTo>
                <a:close/>
                <a:moveTo>
                  <a:pt x="1186" y="1"/>
                </a:moveTo>
                <a:cubicBezTo>
                  <a:pt x="487" y="1"/>
                  <a:pt x="0" y="518"/>
                  <a:pt x="0" y="1399"/>
                </a:cubicBezTo>
                <a:cubicBezTo>
                  <a:pt x="0" y="2250"/>
                  <a:pt x="487" y="2767"/>
                  <a:pt x="1186" y="2767"/>
                </a:cubicBezTo>
                <a:cubicBezTo>
                  <a:pt x="1581" y="2767"/>
                  <a:pt x="1915" y="2585"/>
                  <a:pt x="2098" y="2311"/>
                </a:cubicBezTo>
                <a:lnTo>
                  <a:pt x="2098" y="2676"/>
                </a:lnTo>
                <a:cubicBezTo>
                  <a:pt x="2098" y="3284"/>
                  <a:pt x="1672" y="3496"/>
                  <a:pt x="1247" y="3496"/>
                </a:cubicBezTo>
                <a:cubicBezTo>
                  <a:pt x="851" y="3496"/>
                  <a:pt x="578" y="3375"/>
                  <a:pt x="365" y="3132"/>
                </a:cubicBezTo>
                <a:lnTo>
                  <a:pt x="152" y="3436"/>
                </a:lnTo>
                <a:cubicBezTo>
                  <a:pt x="456" y="3740"/>
                  <a:pt x="791" y="3831"/>
                  <a:pt x="1247" y="3831"/>
                </a:cubicBezTo>
                <a:cubicBezTo>
                  <a:pt x="1885" y="3831"/>
                  <a:pt x="2523" y="3557"/>
                  <a:pt x="2523" y="2676"/>
                </a:cubicBezTo>
                <a:lnTo>
                  <a:pt x="2523" y="62"/>
                </a:lnTo>
                <a:lnTo>
                  <a:pt x="2098" y="62"/>
                </a:lnTo>
                <a:lnTo>
                  <a:pt x="2098" y="457"/>
                </a:lnTo>
                <a:cubicBezTo>
                  <a:pt x="1885" y="153"/>
                  <a:pt x="1551" y="1"/>
                  <a:pt x="1186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5" name="Google Shape;1815;p38"/>
          <p:cNvSpPr/>
          <p:nvPr/>
        </p:nvSpPr>
        <p:spPr>
          <a:xfrm>
            <a:off x="10856075" y="4228075"/>
            <a:ext cx="55500" cy="68425"/>
          </a:xfrm>
          <a:custGeom>
            <a:avLst/>
            <a:gdLst/>
            <a:ahLst/>
            <a:cxnLst/>
            <a:rect l="l" t="t" r="r" b="b"/>
            <a:pathLst>
              <a:path w="2220" h="2737" extrusionOk="0">
                <a:moveTo>
                  <a:pt x="1368" y="1"/>
                </a:moveTo>
                <a:cubicBezTo>
                  <a:pt x="973" y="1"/>
                  <a:pt x="608" y="214"/>
                  <a:pt x="395" y="457"/>
                </a:cubicBezTo>
                <a:lnTo>
                  <a:pt x="395" y="62"/>
                </a:lnTo>
                <a:lnTo>
                  <a:pt x="0" y="62"/>
                </a:lnTo>
                <a:lnTo>
                  <a:pt x="0" y="2737"/>
                </a:lnTo>
                <a:lnTo>
                  <a:pt x="395" y="2737"/>
                </a:lnTo>
                <a:lnTo>
                  <a:pt x="395" y="791"/>
                </a:lnTo>
                <a:cubicBezTo>
                  <a:pt x="547" y="548"/>
                  <a:pt x="882" y="366"/>
                  <a:pt x="1186" y="366"/>
                </a:cubicBezTo>
                <a:cubicBezTo>
                  <a:pt x="1550" y="366"/>
                  <a:pt x="1794" y="518"/>
                  <a:pt x="1794" y="974"/>
                </a:cubicBezTo>
                <a:lnTo>
                  <a:pt x="1794" y="2737"/>
                </a:lnTo>
                <a:lnTo>
                  <a:pt x="2219" y="2737"/>
                </a:lnTo>
                <a:lnTo>
                  <a:pt x="2219" y="852"/>
                </a:lnTo>
                <a:cubicBezTo>
                  <a:pt x="2219" y="275"/>
                  <a:pt x="1915" y="1"/>
                  <a:pt x="1368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6" name="Google Shape;1816;p38"/>
          <p:cNvSpPr/>
          <p:nvPr/>
        </p:nvSpPr>
        <p:spPr>
          <a:xfrm>
            <a:off x="10925225" y="4227325"/>
            <a:ext cx="65375" cy="70700"/>
          </a:xfrm>
          <a:custGeom>
            <a:avLst/>
            <a:gdLst/>
            <a:ahLst/>
            <a:cxnLst/>
            <a:rect l="l" t="t" r="r" b="b"/>
            <a:pathLst>
              <a:path w="2615" h="2828" extrusionOk="0">
                <a:moveTo>
                  <a:pt x="1307" y="365"/>
                </a:moveTo>
                <a:cubicBezTo>
                  <a:pt x="1915" y="365"/>
                  <a:pt x="2189" y="852"/>
                  <a:pt x="2189" y="1247"/>
                </a:cubicBezTo>
                <a:lnTo>
                  <a:pt x="426" y="1247"/>
                </a:lnTo>
                <a:cubicBezTo>
                  <a:pt x="456" y="852"/>
                  <a:pt x="730" y="365"/>
                  <a:pt x="1307" y="365"/>
                </a:cubicBezTo>
                <a:close/>
                <a:moveTo>
                  <a:pt x="1307" y="1"/>
                </a:moveTo>
                <a:cubicBezTo>
                  <a:pt x="547" y="1"/>
                  <a:pt x="0" y="639"/>
                  <a:pt x="0" y="1429"/>
                </a:cubicBezTo>
                <a:cubicBezTo>
                  <a:pt x="0" y="2250"/>
                  <a:pt x="578" y="2827"/>
                  <a:pt x="1368" y="2827"/>
                </a:cubicBezTo>
                <a:cubicBezTo>
                  <a:pt x="1794" y="2827"/>
                  <a:pt x="2158" y="2706"/>
                  <a:pt x="2432" y="2432"/>
                </a:cubicBezTo>
                <a:lnTo>
                  <a:pt x="2219" y="2159"/>
                </a:lnTo>
                <a:cubicBezTo>
                  <a:pt x="2006" y="2371"/>
                  <a:pt x="1702" y="2493"/>
                  <a:pt x="1398" y="2493"/>
                </a:cubicBezTo>
                <a:cubicBezTo>
                  <a:pt x="821" y="2493"/>
                  <a:pt x="456" y="2067"/>
                  <a:pt x="426" y="1551"/>
                </a:cubicBezTo>
                <a:lnTo>
                  <a:pt x="2614" y="1551"/>
                </a:lnTo>
                <a:lnTo>
                  <a:pt x="2614" y="1460"/>
                </a:lnTo>
                <a:cubicBezTo>
                  <a:pt x="2614" y="639"/>
                  <a:pt x="2128" y="1"/>
                  <a:pt x="1307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7" name="Google Shape;1817;p38"/>
          <p:cNvSpPr/>
          <p:nvPr/>
        </p:nvSpPr>
        <p:spPr>
          <a:xfrm>
            <a:off x="10999700" y="4203775"/>
            <a:ext cx="63075" cy="94250"/>
          </a:xfrm>
          <a:custGeom>
            <a:avLst/>
            <a:gdLst/>
            <a:ahLst/>
            <a:cxnLst/>
            <a:rect l="l" t="t" r="r" b="b"/>
            <a:pathLst>
              <a:path w="2523" h="3770" extrusionOk="0">
                <a:moveTo>
                  <a:pt x="1307" y="1338"/>
                </a:moveTo>
                <a:cubicBezTo>
                  <a:pt x="1641" y="1338"/>
                  <a:pt x="1945" y="1520"/>
                  <a:pt x="2097" y="1763"/>
                </a:cubicBezTo>
                <a:lnTo>
                  <a:pt x="2097" y="2979"/>
                </a:lnTo>
                <a:cubicBezTo>
                  <a:pt x="1945" y="3222"/>
                  <a:pt x="1641" y="3405"/>
                  <a:pt x="1307" y="3405"/>
                </a:cubicBezTo>
                <a:cubicBezTo>
                  <a:pt x="760" y="3405"/>
                  <a:pt x="456" y="2979"/>
                  <a:pt x="456" y="2371"/>
                </a:cubicBezTo>
                <a:cubicBezTo>
                  <a:pt x="456" y="1763"/>
                  <a:pt x="760" y="1338"/>
                  <a:pt x="1307" y="1338"/>
                </a:cubicBezTo>
                <a:close/>
                <a:moveTo>
                  <a:pt x="2097" y="0"/>
                </a:moveTo>
                <a:lnTo>
                  <a:pt x="2097" y="1429"/>
                </a:lnTo>
                <a:cubicBezTo>
                  <a:pt x="1885" y="1125"/>
                  <a:pt x="1550" y="973"/>
                  <a:pt x="1216" y="973"/>
                </a:cubicBezTo>
                <a:cubicBezTo>
                  <a:pt x="486" y="973"/>
                  <a:pt x="0" y="1520"/>
                  <a:pt x="0" y="2371"/>
                </a:cubicBezTo>
                <a:cubicBezTo>
                  <a:pt x="0" y="3253"/>
                  <a:pt x="486" y="3769"/>
                  <a:pt x="1216" y="3769"/>
                </a:cubicBezTo>
                <a:cubicBezTo>
                  <a:pt x="1581" y="3769"/>
                  <a:pt x="1915" y="3587"/>
                  <a:pt x="2097" y="3313"/>
                </a:cubicBezTo>
                <a:lnTo>
                  <a:pt x="2097" y="3709"/>
                </a:lnTo>
                <a:lnTo>
                  <a:pt x="2523" y="3709"/>
                </a:lnTo>
                <a:lnTo>
                  <a:pt x="2523" y="0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8" name="Google Shape;1818;p38"/>
          <p:cNvSpPr/>
          <p:nvPr/>
        </p:nvSpPr>
        <p:spPr>
          <a:xfrm>
            <a:off x="11112925" y="4203775"/>
            <a:ext cx="63075" cy="94250"/>
          </a:xfrm>
          <a:custGeom>
            <a:avLst/>
            <a:gdLst/>
            <a:ahLst/>
            <a:cxnLst/>
            <a:rect l="l" t="t" r="r" b="b"/>
            <a:pathLst>
              <a:path w="2523" h="3770" extrusionOk="0">
                <a:moveTo>
                  <a:pt x="1216" y="1338"/>
                </a:moveTo>
                <a:cubicBezTo>
                  <a:pt x="1763" y="1338"/>
                  <a:pt x="2067" y="1763"/>
                  <a:pt x="2067" y="2371"/>
                </a:cubicBezTo>
                <a:cubicBezTo>
                  <a:pt x="2067" y="2979"/>
                  <a:pt x="1763" y="3405"/>
                  <a:pt x="1216" y="3405"/>
                </a:cubicBezTo>
                <a:cubicBezTo>
                  <a:pt x="881" y="3405"/>
                  <a:pt x="547" y="3222"/>
                  <a:pt x="395" y="2979"/>
                </a:cubicBezTo>
                <a:lnTo>
                  <a:pt x="395" y="1763"/>
                </a:lnTo>
                <a:cubicBezTo>
                  <a:pt x="547" y="1520"/>
                  <a:pt x="881" y="1338"/>
                  <a:pt x="1216" y="1338"/>
                </a:cubicBezTo>
                <a:close/>
                <a:moveTo>
                  <a:pt x="0" y="0"/>
                </a:moveTo>
                <a:lnTo>
                  <a:pt x="0" y="3709"/>
                </a:lnTo>
                <a:lnTo>
                  <a:pt x="395" y="3709"/>
                </a:lnTo>
                <a:lnTo>
                  <a:pt x="395" y="3313"/>
                </a:lnTo>
                <a:cubicBezTo>
                  <a:pt x="608" y="3587"/>
                  <a:pt x="942" y="3769"/>
                  <a:pt x="1307" y="3769"/>
                </a:cubicBezTo>
                <a:cubicBezTo>
                  <a:pt x="2006" y="3769"/>
                  <a:pt x="2523" y="3253"/>
                  <a:pt x="2523" y="2371"/>
                </a:cubicBezTo>
                <a:cubicBezTo>
                  <a:pt x="2523" y="1520"/>
                  <a:pt x="2006" y="943"/>
                  <a:pt x="1307" y="943"/>
                </a:cubicBezTo>
                <a:cubicBezTo>
                  <a:pt x="942" y="943"/>
                  <a:pt x="638" y="1125"/>
                  <a:pt x="395" y="1429"/>
                </a:cubicBezTo>
                <a:lnTo>
                  <a:pt x="395" y="0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9" name="Google Shape;1819;p38"/>
          <p:cNvSpPr/>
          <p:nvPr/>
        </p:nvSpPr>
        <p:spPr>
          <a:xfrm>
            <a:off x="11179025" y="4229600"/>
            <a:ext cx="67650" cy="94250"/>
          </a:xfrm>
          <a:custGeom>
            <a:avLst/>
            <a:gdLst/>
            <a:ahLst/>
            <a:cxnLst/>
            <a:rect l="l" t="t" r="r" b="b"/>
            <a:pathLst>
              <a:path w="2706" h="3770" extrusionOk="0">
                <a:moveTo>
                  <a:pt x="0" y="1"/>
                </a:moveTo>
                <a:lnTo>
                  <a:pt x="1125" y="2706"/>
                </a:lnTo>
                <a:lnTo>
                  <a:pt x="943" y="3101"/>
                </a:lnTo>
                <a:cubicBezTo>
                  <a:pt x="852" y="3344"/>
                  <a:pt x="730" y="3405"/>
                  <a:pt x="548" y="3405"/>
                </a:cubicBezTo>
                <a:cubicBezTo>
                  <a:pt x="487" y="3405"/>
                  <a:pt x="396" y="3375"/>
                  <a:pt x="335" y="3344"/>
                </a:cubicBezTo>
                <a:lnTo>
                  <a:pt x="244" y="3739"/>
                </a:lnTo>
                <a:cubicBezTo>
                  <a:pt x="335" y="3770"/>
                  <a:pt x="487" y="3770"/>
                  <a:pt x="578" y="3770"/>
                </a:cubicBezTo>
                <a:cubicBezTo>
                  <a:pt x="912" y="3770"/>
                  <a:pt x="1186" y="3618"/>
                  <a:pt x="1368" y="3223"/>
                </a:cubicBezTo>
                <a:lnTo>
                  <a:pt x="2706" y="1"/>
                </a:lnTo>
                <a:lnTo>
                  <a:pt x="2250" y="1"/>
                </a:lnTo>
                <a:lnTo>
                  <a:pt x="1368" y="2189"/>
                </a:lnTo>
                <a:lnTo>
                  <a:pt x="456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62;p26">
            <a:extLst>
              <a:ext uri="{FF2B5EF4-FFF2-40B4-BE49-F238E27FC236}">
                <a16:creationId xmlns:a16="http://schemas.microsoft.com/office/drawing/2014/main" id="{5AD5DF3C-B07B-E090-4F2E-D3A12812CC50}"/>
              </a:ext>
            </a:extLst>
          </p:cNvPr>
          <p:cNvSpPr txBox="1">
            <a:spLocks/>
          </p:cNvSpPr>
          <p:nvPr/>
        </p:nvSpPr>
        <p:spPr>
          <a:xfrm>
            <a:off x="4611513" y="1016928"/>
            <a:ext cx="4544815" cy="355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spcAft>
                <a:spcPts val="1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o-RO" sz="2000" noProof="1"/>
              <a:t>Proiectul nostru interceptează semnale sonore în cod Morse, le decodifică și afișează caracterele obținute pe un ecran LCD. </a:t>
            </a:r>
          </a:p>
          <a:p>
            <a:pPr marL="285750" indent="-285750">
              <a:spcAft>
                <a:spcPts val="1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o-RO" sz="2000" noProof="1"/>
          </a:p>
          <a:p>
            <a:pPr marL="285750" indent="-285750">
              <a:spcAft>
                <a:spcPts val="1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o-RO" sz="2000" noProof="1"/>
              <a:t>Viteza de transmitere a codului Morse este calculată și afișată pe ecran în timpul citirii mesajului transmis.</a:t>
            </a:r>
          </a:p>
          <a:p>
            <a:pPr marL="285750" indent="-285750">
              <a:spcAft>
                <a:spcPts val="1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o-RO" noProof="1"/>
          </a:p>
          <a:p>
            <a:pPr marL="285750" indent="-285750">
              <a:spcAft>
                <a:spcPts val="1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o-RO" noProof="1"/>
          </a:p>
        </p:txBody>
      </p:sp>
      <p:sp>
        <p:nvSpPr>
          <p:cNvPr id="3" name="Google Shape;361;p26">
            <a:extLst>
              <a:ext uri="{FF2B5EF4-FFF2-40B4-BE49-F238E27FC236}">
                <a16:creationId xmlns:a16="http://schemas.microsoft.com/office/drawing/2014/main" id="{6D631808-0702-CE85-6AD9-15EC0D650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350" y="431775"/>
            <a:ext cx="773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solidFill>
                  <a:schemeClr val="lt1"/>
                </a:solidFill>
              </a:rPr>
              <a:t>DESCRIEREA PROIECTULUI</a:t>
            </a:r>
            <a:endParaRPr sz="2800" dirty="0">
              <a:solidFill>
                <a:schemeClr val="lt1"/>
              </a:solidFill>
            </a:endParaRPr>
          </a:p>
        </p:txBody>
      </p:sp>
      <p:grpSp>
        <p:nvGrpSpPr>
          <p:cNvPr id="4" name="Google Shape;3184;p50">
            <a:extLst>
              <a:ext uri="{FF2B5EF4-FFF2-40B4-BE49-F238E27FC236}">
                <a16:creationId xmlns:a16="http://schemas.microsoft.com/office/drawing/2014/main" id="{D9A0CD76-F31F-62E5-6A7A-E3590AA53C91}"/>
              </a:ext>
            </a:extLst>
          </p:cNvPr>
          <p:cNvGrpSpPr/>
          <p:nvPr/>
        </p:nvGrpSpPr>
        <p:grpSpPr>
          <a:xfrm>
            <a:off x="132395" y="1182044"/>
            <a:ext cx="3657600" cy="3657600"/>
            <a:chOff x="4885775" y="1439913"/>
            <a:chExt cx="2102700" cy="2263675"/>
          </a:xfrm>
        </p:grpSpPr>
        <p:sp>
          <p:nvSpPr>
            <p:cNvPr id="6" name="Google Shape;3185;p50">
              <a:extLst>
                <a:ext uri="{FF2B5EF4-FFF2-40B4-BE49-F238E27FC236}">
                  <a16:creationId xmlns:a16="http://schemas.microsoft.com/office/drawing/2014/main" id="{AABC95A9-3D92-6E42-7848-0FF5C6FF2317}"/>
                </a:ext>
              </a:extLst>
            </p:cNvPr>
            <p:cNvSpPr/>
            <p:nvPr/>
          </p:nvSpPr>
          <p:spPr>
            <a:xfrm>
              <a:off x="4885775" y="1439913"/>
              <a:ext cx="2097225" cy="2263675"/>
            </a:xfrm>
            <a:custGeom>
              <a:avLst/>
              <a:gdLst/>
              <a:ahLst/>
              <a:cxnLst/>
              <a:rect l="l" t="t" r="r" b="b"/>
              <a:pathLst>
                <a:path w="83889" h="90547" extrusionOk="0">
                  <a:moveTo>
                    <a:pt x="46121" y="0"/>
                  </a:moveTo>
                  <a:cubicBezTo>
                    <a:pt x="45453" y="0"/>
                    <a:pt x="44767" y="205"/>
                    <a:pt x="44202" y="532"/>
                  </a:cubicBezTo>
                  <a:lnTo>
                    <a:pt x="1970" y="24701"/>
                  </a:lnTo>
                  <a:cubicBezTo>
                    <a:pt x="757" y="25417"/>
                    <a:pt x="1" y="26710"/>
                    <a:pt x="1" y="28123"/>
                  </a:cubicBezTo>
                  <a:lnTo>
                    <a:pt x="60" y="68684"/>
                  </a:lnTo>
                  <a:cubicBezTo>
                    <a:pt x="60" y="69102"/>
                    <a:pt x="279" y="69500"/>
                    <a:pt x="657" y="69718"/>
                  </a:cubicBezTo>
                  <a:lnTo>
                    <a:pt x="35788" y="90009"/>
                  </a:lnTo>
                  <a:cubicBezTo>
                    <a:pt x="36394" y="90367"/>
                    <a:pt x="37071" y="90546"/>
                    <a:pt x="37747" y="90546"/>
                  </a:cubicBezTo>
                  <a:cubicBezTo>
                    <a:pt x="38423" y="90546"/>
                    <a:pt x="39100" y="90367"/>
                    <a:pt x="39707" y="90009"/>
                  </a:cubicBezTo>
                  <a:cubicBezTo>
                    <a:pt x="39707" y="90009"/>
                    <a:pt x="76667" y="68644"/>
                    <a:pt x="82973" y="65004"/>
                  </a:cubicBezTo>
                  <a:cubicBezTo>
                    <a:pt x="83550" y="64666"/>
                    <a:pt x="83888" y="64069"/>
                    <a:pt x="83888" y="63412"/>
                  </a:cubicBezTo>
                  <a:lnTo>
                    <a:pt x="83809" y="61901"/>
                  </a:lnTo>
                  <a:cubicBezTo>
                    <a:pt x="83749" y="61861"/>
                    <a:pt x="46669" y="43818"/>
                    <a:pt x="45456" y="43221"/>
                  </a:cubicBezTo>
                  <a:lnTo>
                    <a:pt x="49175" y="41033"/>
                  </a:lnTo>
                  <a:lnTo>
                    <a:pt x="49116" y="1785"/>
                  </a:lnTo>
                  <a:cubicBezTo>
                    <a:pt x="49116" y="730"/>
                    <a:pt x="47982" y="353"/>
                    <a:pt x="46788" y="74"/>
                  </a:cubicBezTo>
                  <a:cubicBezTo>
                    <a:pt x="46572" y="24"/>
                    <a:pt x="46347" y="0"/>
                    <a:pt x="46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186;p50">
              <a:extLst>
                <a:ext uri="{FF2B5EF4-FFF2-40B4-BE49-F238E27FC236}">
                  <a16:creationId xmlns:a16="http://schemas.microsoft.com/office/drawing/2014/main" id="{550DD309-4E6E-5CB0-08BC-786343C43F8F}"/>
                </a:ext>
              </a:extLst>
            </p:cNvPr>
            <p:cNvSpPr/>
            <p:nvPr/>
          </p:nvSpPr>
          <p:spPr>
            <a:xfrm>
              <a:off x="4971325" y="2011688"/>
              <a:ext cx="1104550" cy="1039400"/>
            </a:xfrm>
            <a:custGeom>
              <a:avLst/>
              <a:gdLst/>
              <a:ahLst/>
              <a:cxnLst/>
              <a:rect l="l" t="t" r="r" b="b"/>
              <a:pathLst>
                <a:path w="44182" h="41576" extrusionOk="0">
                  <a:moveTo>
                    <a:pt x="26836" y="12174"/>
                  </a:moveTo>
                  <a:lnTo>
                    <a:pt x="26855" y="21862"/>
                  </a:lnTo>
                  <a:lnTo>
                    <a:pt x="16929" y="27591"/>
                  </a:lnTo>
                  <a:lnTo>
                    <a:pt x="16889" y="17904"/>
                  </a:lnTo>
                  <a:lnTo>
                    <a:pt x="26836" y="12174"/>
                  </a:lnTo>
                  <a:close/>
                  <a:moveTo>
                    <a:pt x="12652" y="20350"/>
                  </a:moveTo>
                  <a:lnTo>
                    <a:pt x="12692" y="30038"/>
                  </a:lnTo>
                  <a:lnTo>
                    <a:pt x="2745" y="35767"/>
                  </a:lnTo>
                  <a:lnTo>
                    <a:pt x="2726" y="26099"/>
                  </a:lnTo>
                  <a:lnTo>
                    <a:pt x="12652" y="20350"/>
                  </a:lnTo>
                  <a:close/>
                  <a:moveTo>
                    <a:pt x="44142" y="0"/>
                  </a:moveTo>
                  <a:lnTo>
                    <a:pt x="0" y="25503"/>
                  </a:lnTo>
                  <a:lnTo>
                    <a:pt x="40" y="41576"/>
                  </a:lnTo>
                  <a:lnTo>
                    <a:pt x="44182" y="16073"/>
                  </a:lnTo>
                  <a:lnTo>
                    <a:pt x="441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187;p50">
              <a:extLst>
                <a:ext uri="{FF2B5EF4-FFF2-40B4-BE49-F238E27FC236}">
                  <a16:creationId xmlns:a16="http://schemas.microsoft.com/office/drawing/2014/main" id="{BF889463-47F3-3E36-72B5-5F4AB61C5229}"/>
                </a:ext>
              </a:extLst>
            </p:cNvPr>
            <p:cNvSpPr/>
            <p:nvPr/>
          </p:nvSpPr>
          <p:spPr>
            <a:xfrm>
              <a:off x="4917600" y="2462238"/>
              <a:ext cx="2070875" cy="1201550"/>
            </a:xfrm>
            <a:custGeom>
              <a:avLst/>
              <a:gdLst/>
              <a:ahLst/>
              <a:cxnLst/>
              <a:rect l="l" t="t" r="r" b="b"/>
              <a:pathLst>
                <a:path w="82835" h="48062" extrusionOk="0">
                  <a:moveTo>
                    <a:pt x="47942" y="1"/>
                  </a:moveTo>
                  <a:lnTo>
                    <a:pt x="1" y="27652"/>
                  </a:lnTo>
                  <a:lnTo>
                    <a:pt x="34594" y="47644"/>
                  </a:lnTo>
                  <a:cubicBezTo>
                    <a:pt x="35082" y="47922"/>
                    <a:pt x="35619" y="48062"/>
                    <a:pt x="36153" y="48062"/>
                  </a:cubicBezTo>
                  <a:cubicBezTo>
                    <a:pt x="36688" y="48062"/>
                    <a:pt x="37220" y="47922"/>
                    <a:pt x="37698" y="47644"/>
                  </a:cubicBezTo>
                  <a:lnTo>
                    <a:pt x="81839" y="22142"/>
                  </a:lnTo>
                  <a:cubicBezTo>
                    <a:pt x="82834" y="21585"/>
                    <a:pt x="82834" y="20172"/>
                    <a:pt x="81839" y="19595"/>
                  </a:cubicBezTo>
                  <a:lnTo>
                    <a:pt x="47942" y="1"/>
                  </a:lnTo>
                  <a:close/>
                </a:path>
              </a:pathLst>
            </a:custGeom>
            <a:solidFill>
              <a:srgbClr val="FEF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188;p50">
              <a:extLst>
                <a:ext uri="{FF2B5EF4-FFF2-40B4-BE49-F238E27FC236}">
                  <a16:creationId xmlns:a16="http://schemas.microsoft.com/office/drawing/2014/main" id="{D8CCC8FF-0507-1E4B-5C33-E96387193238}"/>
                </a:ext>
              </a:extLst>
            </p:cNvPr>
            <p:cNvSpPr/>
            <p:nvPr/>
          </p:nvSpPr>
          <p:spPr>
            <a:xfrm>
              <a:off x="5129475" y="314058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1"/>
                  </a:moveTo>
                  <a:cubicBezTo>
                    <a:pt x="1432" y="558"/>
                    <a:pt x="955" y="816"/>
                    <a:pt x="0" y="1373"/>
                  </a:cubicBezTo>
                  <a:cubicBezTo>
                    <a:pt x="955" y="1910"/>
                    <a:pt x="1432" y="2189"/>
                    <a:pt x="2407" y="2726"/>
                  </a:cubicBezTo>
                  <a:cubicBezTo>
                    <a:pt x="3362" y="2189"/>
                    <a:pt x="3839" y="1910"/>
                    <a:pt x="4794" y="1373"/>
                  </a:cubicBezTo>
                  <a:cubicBezTo>
                    <a:pt x="3820" y="81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189;p50">
              <a:extLst>
                <a:ext uri="{FF2B5EF4-FFF2-40B4-BE49-F238E27FC236}">
                  <a16:creationId xmlns:a16="http://schemas.microsoft.com/office/drawing/2014/main" id="{ECBBE5AE-3A4D-B0E6-5101-ED36FB20815E}"/>
                </a:ext>
              </a:extLst>
            </p:cNvPr>
            <p:cNvSpPr/>
            <p:nvPr/>
          </p:nvSpPr>
          <p:spPr>
            <a:xfrm>
              <a:off x="5217500" y="308986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1"/>
                  </a:moveTo>
                  <a:cubicBezTo>
                    <a:pt x="1432" y="558"/>
                    <a:pt x="955" y="836"/>
                    <a:pt x="0" y="1373"/>
                  </a:cubicBezTo>
                  <a:cubicBezTo>
                    <a:pt x="955" y="1930"/>
                    <a:pt x="1452" y="2189"/>
                    <a:pt x="2407" y="2746"/>
                  </a:cubicBezTo>
                  <a:cubicBezTo>
                    <a:pt x="3362" y="2189"/>
                    <a:pt x="3839" y="1930"/>
                    <a:pt x="4794" y="1373"/>
                  </a:cubicBezTo>
                  <a:cubicBezTo>
                    <a:pt x="3839" y="83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190;p50">
              <a:extLst>
                <a:ext uri="{FF2B5EF4-FFF2-40B4-BE49-F238E27FC236}">
                  <a16:creationId xmlns:a16="http://schemas.microsoft.com/office/drawing/2014/main" id="{CF0E06EC-C74B-B8D8-38E3-3D06E3D9E360}"/>
                </a:ext>
              </a:extLst>
            </p:cNvPr>
            <p:cNvSpPr/>
            <p:nvPr/>
          </p:nvSpPr>
          <p:spPr>
            <a:xfrm>
              <a:off x="5305525" y="303963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0"/>
                  </a:moveTo>
                  <a:cubicBezTo>
                    <a:pt x="1432" y="537"/>
                    <a:pt x="955" y="816"/>
                    <a:pt x="0" y="1373"/>
                  </a:cubicBezTo>
                  <a:cubicBezTo>
                    <a:pt x="955" y="1910"/>
                    <a:pt x="1452" y="2189"/>
                    <a:pt x="2407" y="2726"/>
                  </a:cubicBezTo>
                  <a:cubicBezTo>
                    <a:pt x="3362" y="2189"/>
                    <a:pt x="3839" y="1910"/>
                    <a:pt x="4794" y="1353"/>
                  </a:cubicBezTo>
                  <a:cubicBezTo>
                    <a:pt x="3839" y="816"/>
                    <a:pt x="334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191;p50">
              <a:extLst>
                <a:ext uri="{FF2B5EF4-FFF2-40B4-BE49-F238E27FC236}">
                  <a16:creationId xmlns:a16="http://schemas.microsoft.com/office/drawing/2014/main" id="{586EB76C-6CB3-5D97-F128-4350CB2C8F4B}"/>
                </a:ext>
              </a:extLst>
            </p:cNvPr>
            <p:cNvSpPr/>
            <p:nvPr/>
          </p:nvSpPr>
          <p:spPr>
            <a:xfrm>
              <a:off x="5393550" y="2988913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0"/>
                  </a:moveTo>
                  <a:cubicBezTo>
                    <a:pt x="1432" y="537"/>
                    <a:pt x="955" y="816"/>
                    <a:pt x="0" y="1373"/>
                  </a:cubicBezTo>
                  <a:cubicBezTo>
                    <a:pt x="975" y="1910"/>
                    <a:pt x="1452" y="2188"/>
                    <a:pt x="2407" y="2726"/>
                  </a:cubicBezTo>
                  <a:cubicBezTo>
                    <a:pt x="3362" y="2188"/>
                    <a:pt x="3839" y="1910"/>
                    <a:pt x="4794" y="1373"/>
                  </a:cubicBezTo>
                  <a:cubicBezTo>
                    <a:pt x="3839" y="816"/>
                    <a:pt x="336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192;p50">
              <a:extLst>
                <a:ext uri="{FF2B5EF4-FFF2-40B4-BE49-F238E27FC236}">
                  <a16:creationId xmlns:a16="http://schemas.microsoft.com/office/drawing/2014/main" id="{1C0EAF37-166B-768B-1A54-05220477ED73}"/>
                </a:ext>
              </a:extLst>
            </p:cNvPr>
            <p:cNvSpPr/>
            <p:nvPr/>
          </p:nvSpPr>
          <p:spPr>
            <a:xfrm>
              <a:off x="5481575" y="293818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0"/>
                  </a:moveTo>
                  <a:cubicBezTo>
                    <a:pt x="1432" y="557"/>
                    <a:pt x="955" y="836"/>
                    <a:pt x="0" y="1373"/>
                  </a:cubicBezTo>
                  <a:cubicBezTo>
                    <a:pt x="975" y="1930"/>
                    <a:pt x="1452" y="2188"/>
                    <a:pt x="2407" y="2745"/>
                  </a:cubicBezTo>
                  <a:cubicBezTo>
                    <a:pt x="3362" y="2188"/>
                    <a:pt x="3839" y="1930"/>
                    <a:pt x="4794" y="1373"/>
                  </a:cubicBezTo>
                  <a:cubicBezTo>
                    <a:pt x="3839" y="816"/>
                    <a:pt x="3362" y="55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193;p50">
              <a:extLst>
                <a:ext uri="{FF2B5EF4-FFF2-40B4-BE49-F238E27FC236}">
                  <a16:creationId xmlns:a16="http://schemas.microsoft.com/office/drawing/2014/main" id="{6A39F51F-35DC-0DD2-78F3-185D12FA2069}"/>
                </a:ext>
              </a:extLst>
            </p:cNvPr>
            <p:cNvSpPr/>
            <p:nvPr/>
          </p:nvSpPr>
          <p:spPr>
            <a:xfrm>
              <a:off x="5569600" y="2887963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7" y="0"/>
                  </a:moveTo>
                  <a:cubicBezTo>
                    <a:pt x="1432" y="537"/>
                    <a:pt x="955" y="816"/>
                    <a:pt x="0" y="1353"/>
                  </a:cubicBezTo>
                  <a:cubicBezTo>
                    <a:pt x="975" y="1910"/>
                    <a:pt x="1452" y="2188"/>
                    <a:pt x="2427" y="2725"/>
                  </a:cubicBezTo>
                  <a:cubicBezTo>
                    <a:pt x="3382" y="2188"/>
                    <a:pt x="3859" y="1910"/>
                    <a:pt x="4814" y="1353"/>
                  </a:cubicBezTo>
                  <a:cubicBezTo>
                    <a:pt x="3839" y="816"/>
                    <a:pt x="336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194;p50">
              <a:extLst>
                <a:ext uri="{FF2B5EF4-FFF2-40B4-BE49-F238E27FC236}">
                  <a16:creationId xmlns:a16="http://schemas.microsoft.com/office/drawing/2014/main" id="{39B57414-9772-3EF3-8C2C-70F84C284AFA}"/>
                </a:ext>
              </a:extLst>
            </p:cNvPr>
            <p:cNvSpPr/>
            <p:nvPr/>
          </p:nvSpPr>
          <p:spPr>
            <a:xfrm>
              <a:off x="5657625" y="2837238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7" y="0"/>
                  </a:moveTo>
                  <a:cubicBezTo>
                    <a:pt x="1432" y="537"/>
                    <a:pt x="955" y="816"/>
                    <a:pt x="0" y="1373"/>
                  </a:cubicBezTo>
                  <a:cubicBezTo>
                    <a:pt x="975" y="1910"/>
                    <a:pt x="1452" y="2188"/>
                    <a:pt x="2427" y="2725"/>
                  </a:cubicBezTo>
                  <a:cubicBezTo>
                    <a:pt x="3382" y="2188"/>
                    <a:pt x="3859" y="1910"/>
                    <a:pt x="4814" y="1353"/>
                  </a:cubicBezTo>
                  <a:cubicBezTo>
                    <a:pt x="3840" y="816"/>
                    <a:pt x="336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195;p50">
              <a:extLst>
                <a:ext uri="{FF2B5EF4-FFF2-40B4-BE49-F238E27FC236}">
                  <a16:creationId xmlns:a16="http://schemas.microsoft.com/office/drawing/2014/main" id="{DD7A36FB-EC61-D030-EBB4-4718AB85981E}"/>
                </a:ext>
              </a:extLst>
            </p:cNvPr>
            <p:cNvSpPr/>
            <p:nvPr/>
          </p:nvSpPr>
          <p:spPr>
            <a:xfrm>
              <a:off x="5745650" y="2786488"/>
              <a:ext cx="120375" cy="68675"/>
            </a:xfrm>
            <a:custGeom>
              <a:avLst/>
              <a:gdLst/>
              <a:ahLst/>
              <a:cxnLst/>
              <a:rect l="l" t="t" r="r" b="b"/>
              <a:pathLst>
                <a:path w="4815" h="2747" extrusionOk="0">
                  <a:moveTo>
                    <a:pt x="2387" y="1"/>
                  </a:moveTo>
                  <a:cubicBezTo>
                    <a:pt x="1432" y="558"/>
                    <a:pt x="955" y="817"/>
                    <a:pt x="0" y="1374"/>
                  </a:cubicBezTo>
                  <a:cubicBezTo>
                    <a:pt x="975" y="1911"/>
                    <a:pt x="1452" y="2189"/>
                    <a:pt x="2427" y="2746"/>
                  </a:cubicBezTo>
                  <a:cubicBezTo>
                    <a:pt x="3382" y="2189"/>
                    <a:pt x="3859" y="1911"/>
                    <a:pt x="4814" y="1374"/>
                  </a:cubicBezTo>
                  <a:cubicBezTo>
                    <a:pt x="3840" y="817"/>
                    <a:pt x="336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196;p50">
              <a:extLst>
                <a:ext uri="{FF2B5EF4-FFF2-40B4-BE49-F238E27FC236}">
                  <a16:creationId xmlns:a16="http://schemas.microsoft.com/office/drawing/2014/main" id="{D42D7E4A-FBBA-997E-9C61-BDE4CACBD232}"/>
                </a:ext>
              </a:extLst>
            </p:cNvPr>
            <p:cNvSpPr/>
            <p:nvPr/>
          </p:nvSpPr>
          <p:spPr>
            <a:xfrm>
              <a:off x="5834175" y="2735763"/>
              <a:ext cx="119875" cy="68675"/>
            </a:xfrm>
            <a:custGeom>
              <a:avLst/>
              <a:gdLst/>
              <a:ahLst/>
              <a:cxnLst/>
              <a:rect l="l" t="t" r="r" b="b"/>
              <a:pathLst>
                <a:path w="4795" h="2747" extrusionOk="0">
                  <a:moveTo>
                    <a:pt x="2387" y="1"/>
                  </a:moveTo>
                  <a:cubicBezTo>
                    <a:pt x="1432" y="558"/>
                    <a:pt x="955" y="836"/>
                    <a:pt x="0" y="1373"/>
                  </a:cubicBezTo>
                  <a:cubicBezTo>
                    <a:pt x="955" y="1930"/>
                    <a:pt x="1432" y="2209"/>
                    <a:pt x="2407" y="2746"/>
                  </a:cubicBezTo>
                  <a:cubicBezTo>
                    <a:pt x="3362" y="2189"/>
                    <a:pt x="3839" y="1930"/>
                    <a:pt x="4794" y="1373"/>
                  </a:cubicBezTo>
                  <a:cubicBezTo>
                    <a:pt x="3820" y="83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197;p50">
              <a:extLst>
                <a:ext uri="{FF2B5EF4-FFF2-40B4-BE49-F238E27FC236}">
                  <a16:creationId xmlns:a16="http://schemas.microsoft.com/office/drawing/2014/main" id="{0721790F-0470-CFC8-62CB-26552285A0FD}"/>
                </a:ext>
              </a:extLst>
            </p:cNvPr>
            <p:cNvSpPr/>
            <p:nvPr/>
          </p:nvSpPr>
          <p:spPr>
            <a:xfrm>
              <a:off x="5922200" y="2685538"/>
              <a:ext cx="119875" cy="68175"/>
            </a:xfrm>
            <a:custGeom>
              <a:avLst/>
              <a:gdLst/>
              <a:ahLst/>
              <a:cxnLst/>
              <a:rect l="l" t="t" r="r" b="b"/>
              <a:pathLst>
                <a:path w="4795" h="2727" extrusionOk="0">
                  <a:moveTo>
                    <a:pt x="2387" y="1"/>
                  </a:moveTo>
                  <a:cubicBezTo>
                    <a:pt x="1432" y="538"/>
                    <a:pt x="955" y="816"/>
                    <a:pt x="0" y="1373"/>
                  </a:cubicBezTo>
                  <a:cubicBezTo>
                    <a:pt x="955" y="1910"/>
                    <a:pt x="1432" y="2189"/>
                    <a:pt x="2407" y="2726"/>
                  </a:cubicBezTo>
                  <a:cubicBezTo>
                    <a:pt x="3362" y="2189"/>
                    <a:pt x="3839" y="1910"/>
                    <a:pt x="4794" y="1353"/>
                  </a:cubicBezTo>
                  <a:cubicBezTo>
                    <a:pt x="3839" y="816"/>
                    <a:pt x="3342" y="53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198;p50">
              <a:extLst>
                <a:ext uri="{FF2B5EF4-FFF2-40B4-BE49-F238E27FC236}">
                  <a16:creationId xmlns:a16="http://schemas.microsoft.com/office/drawing/2014/main" id="{9512BF5B-F253-C1C1-9C77-9711EF4C2188}"/>
                </a:ext>
              </a:extLst>
            </p:cNvPr>
            <p:cNvSpPr/>
            <p:nvPr/>
          </p:nvSpPr>
          <p:spPr>
            <a:xfrm>
              <a:off x="6010225" y="2634813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1"/>
                  </a:moveTo>
                  <a:cubicBezTo>
                    <a:pt x="1432" y="538"/>
                    <a:pt x="955" y="816"/>
                    <a:pt x="0" y="1373"/>
                  </a:cubicBezTo>
                  <a:cubicBezTo>
                    <a:pt x="955" y="1910"/>
                    <a:pt x="1452" y="2189"/>
                    <a:pt x="2407" y="2726"/>
                  </a:cubicBezTo>
                  <a:cubicBezTo>
                    <a:pt x="3362" y="2189"/>
                    <a:pt x="3839" y="1910"/>
                    <a:pt x="4794" y="1373"/>
                  </a:cubicBezTo>
                  <a:cubicBezTo>
                    <a:pt x="3839" y="816"/>
                    <a:pt x="3342" y="53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199;p50">
              <a:extLst>
                <a:ext uri="{FF2B5EF4-FFF2-40B4-BE49-F238E27FC236}">
                  <a16:creationId xmlns:a16="http://schemas.microsoft.com/office/drawing/2014/main" id="{EA8413E8-7933-9AB0-8640-AB9DE0FB9865}"/>
                </a:ext>
              </a:extLst>
            </p:cNvPr>
            <p:cNvSpPr/>
            <p:nvPr/>
          </p:nvSpPr>
          <p:spPr>
            <a:xfrm>
              <a:off x="6098250" y="258408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1"/>
                  </a:moveTo>
                  <a:cubicBezTo>
                    <a:pt x="1432" y="558"/>
                    <a:pt x="955" y="836"/>
                    <a:pt x="0" y="1373"/>
                  </a:cubicBezTo>
                  <a:cubicBezTo>
                    <a:pt x="975" y="1930"/>
                    <a:pt x="1452" y="2189"/>
                    <a:pt x="2407" y="2746"/>
                  </a:cubicBezTo>
                  <a:cubicBezTo>
                    <a:pt x="3362" y="2189"/>
                    <a:pt x="3839" y="1910"/>
                    <a:pt x="4794" y="1373"/>
                  </a:cubicBezTo>
                  <a:cubicBezTo>
                    <a:pt x="3839" y="816"/>
                    <a:pt x="336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200;p50">
              <a:extLst>
                <a:ext uri="{FF2B5EF4-FFF2-40B4-BE49-F238E27FC236}">
                  <a16:creationId xmlns:a16="http://schemas.microsoft.com/office/drawing/2014/main" id="{FAD48F0A-4861-985A-422E-5C81D8CCFB55}"/>
                </a:ext>
              </a:extLst>
            </p:cNvPr>
            <p:cNvSpPr/>
            <p:nvPr/>
          </p:nvSpPr>
          <p:spPr>
            <a:xfrm>
              <a:off x="5214000" y="3188338"/>
              <a:ext cx="119900" cy="68650"/>
            </a:xfrm>
            <a:custGeom>
              <a:avLst/>
              <a:gdLst/>
              <a:ahLst/>
              <a:cxnLst/>
              <a:rect l="l" t="t" r="r" b="b"/>
              <a:pathLst>
                <a:path w="4796" h="2746" extrusionOk="0">
                  <a:moveTo>
                    <a:pt x="2388" y="0"/>
                  </a:moveTo>
                  <a:cubicBezTo>
                    <a:pt x="1433" y="557"/>
                    <a:pt x="956" y="836"/>
                    <a:pt x="1" y="1373"/>
                  </a:cubicBezTo>
                  <a:cubicBezTo>
                    <a:pt x="976" y="1930"/>
                    <a:pt x="1453" y="2188"/>
                    <a:pt x="2408" y="2745"/>
                  </a:cubicBezTo>
                  <a:cubicBezTo>
                    <a:pt x="3363" y="2188"/>
                    <a:pt x="3840" y="1910"/>
                    <a:pt x="4795" y="1373"/>
                  </a:cubicBezTo>
                  <a:cubicBezTo>
                    <a:pt x="3840" y="816"/>
                    <a:pt x="3343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201;p50">
              <a:extLst>
                <a:ext uri="{FF2B5EF4-FFF2-40B4-BE49-F238E27FC236}">
                  <a16:creationId xmlns:a16="http://schemas.microsoft.com/office/drawing/2014/main" id="{2CAD753D-2B2A-D328-8FDB-84C6DBCD4433}"/>
                </a:ext>
              </a:extLst>
            </p:cNvPr>
            <p:cNvSpPr/>
            <p:nvPr/>
          </p:nvSpPr>
          <p:spPr>
            <a:xfrm>
              <a:off x="5302025" y="3138113"/>
              <a:ext cx="119900" cy="68150"/>
            </a:xfrm>
            <a:custGeom>
              <a:avLst/>
              <a:gdLst/>
              <a:ahLst/>
              <a:cxnLst/>
              <a:rect l="l" t="t" r="r" b="b"/>
              <a:pathLst>
                <a:path w="4796" h="2726" extrusionOk="0">
                  <a:moveTo>
                    <a:pt x="2388" y="0"/>
                  </a:moveTo>
                  <a:cubicBezTo>
                    <a:pt x="1433" y="537"/>
                    <a:pt x="956" y="816"/>
                    <a:pt x="1" y="1373"/>
                  </a:cubicBezTo>
                  <a:cubicBezTo>
                    <a:pt x="976" y="1910"/>
                    <a:pt x="1453" y="2188"/>
                    <a:pt x="2408" y="2725"/>
                  </a:cubicBezTo>
                  <a:cubicBezTo>
                    <a:pt x="3363" y="2188"/>
                    <a:pt x="3840" y="1910"/>
                    <a:pt x="4795" y="1353"/>
                  </a:cubicBezTo>
                  <a:cubicBezTo>
                    <a:pt x="3840" y="816"/>
                    <a:pt x="3363" y="53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202;p50">
              <a:extLst>
                <a:ext uri="{FF2B5EF4-FFF2-40B4-BE49-F238E27FC236}">
                  <a16:creationId xmlns:a16="http://schemas.microsoft.com/office/drawing/2014/main" id="{C64361C9-4B06-00D7-866A-FE7CDFDC91BD}"/>
                </a:ext>
              </a:extLst>
            </p:cNvPr>
            <p:cNvSpPr/>
            <p:nvPr/>
          </p:nvSpPr>
          <p:spPr>
            <a:xfrm>
              <a:off x="5390050" y="3087388"/>
              <a:ext cx="119900" cy="68150"/>
            </a:xfrm>
            <a:custGeom>
              <a:avLst/>
              <a:gdLst/>
              <a:ahLst/>
              <a:cxnLst/>
              <a:rect l="l" t="t" r="r" b="b"/>
              <a:pathLst>
                <a:path w="4796" h="2726" extrusionOk="0">
                  <a:moveTo>
                    <a:pt x="2388" y="0"/>
                  </a:moveTo>
                  <a:cubicBezTo>
                    <a:pt x="1433" y="537"/>
                    <a:pt x="956" y="816"/>
                    <a:pt x="1" y="1373"/>
                  </a:cubicBezTo>
                  <a:cubicBezTo>
                    <a:pt x="976" y="1910"/>
                    <a:pt x="1453" y="2188"/>
                    <a:pt x="2408" y="2725"/>
                  </a:cubicBezTo>
                  <a:cubicBezTo>
                    <a:pt x="3363" y="2188"/>
                    <a:pt x="3840" y="1910"/>
                    <a:pt x="4795" y="1373"/>
                  </a:cubicBezTo>
                  <a:cubicBezTo>
                    <a:pt x="3840" y="816"/>
                    <a:pt x="3363" y="53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203;p50">
              <a:extLst>
                <a:ext uri="{FF2B5EF4-FFF2-40B4-BE49-F238E27FC236}">
                  <a16:creationId xmlns:a16="http://schemas.microsoft.com/office/drawing/2014/main" id="{4A441EF2-1609-CBA0-7C31-D702615EC5B7}"/>
                </a:ext>
              </a:extLst>
            </p:cNvPr>
            <p:cNvSpPr/>
            <p:nvPr/>
          </p:nvSpPr>
          <p:spPr>
            <a:xfrm>
              <a:off x="5478075" y="3036638"/>
              <a:ext cx="120375" cy="68675"/>
            </a:xfrm>
            <a:custGeom>
              <a:avLst/>
              <a:gdLst/>
              <a:ahLst/>
              <a:cxnLst/>
              <a:rect l="l" t="t" r="r" b="b"/>
              <a:pathLst>
                <a:path w="4815" h="2747" extrusionOk="0">
                  <a:moveTo>
                    <a:pt x="2388" y="1"/>
                  </a:moveTo>
                  <a:cubicBezTo>
                    <a:pt x="1433" y="558"/>
                    <a:pt x="956" y="817"/>
                    <a:pt x="1" y="1374"/>
                  </a:cubicBezTo>
                  <a:cubicBezTo>
                    <a:pt x="976" y="1911"/>
                    <a:pt x="1453" y="2189"/>
                    <a:pt x="2428" y="2746"/>
                  </a:cubicBezTo>
                  <a:cubicBezTo>
                    <a:pt x="3383" y="2189"/>
                    <a:pt x="3860" y="1911"/>
                    <a:pt x="4815" y="1374"/>
                  </a:cubicBezTo>
                  <a:cubicBezTo>
                    <a:pt x="3840" y="817"/>
                    <a:pt x="336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204;p50">
              <a:extLst>
                <a:ext uri="{FF2B5EF4-FFF2-40B4-BE49-F238E27FC236}">
                  <a16:creationId xmlns:a16="http://schemas.microsoft.com/office/drawing/2014/main" id="{6E48958A-B37B-50BD-5AF6-81B4C9E76665}"/>
                </a:ext>
              </a:extLst>
            </p:cNvPr>
            <p:cNvSpPr/>
            <p:nvPr/>
          </p:nvSpPr>
          <p:spPr>
            <a:xfrm>
              <a:off x="5566100" y="2986413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6" y="816"/>
                    <a:pt x="1" y="1354"/>
                  </a:cubicBezTo>
                  <a:cubicBezTo>
                    <a:pt x="976" y="1911"/>
                    <a:pt x="1453" y="2189"/>
                    <a:pt x="2428" y="2726"/>
                  </a:cubicBezTo>
                  <a:cubicBezTo>
                    <a:pt x="3383" y="2189"/>
                    <a:pt x="3860" y="1911"/>
                    <a:pt x="4815" y="1354"/>
                  </a:cubicBezTo>
                  <a:cubicBezTo>
                    <a:pt x="3840" y="816"/>
                    <a:pt x="336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205;p50">
              <a:extLst>
                <a:ext uri="{FF2B5EF4-FFF2-40B4-BE49-F238E27FC236}">
                  <a16:creationId xmlns:a16="http://schemas.microsoft.com/office/drawing/2014/main" id="{95CC879E-781A-590C-F003-345B27FA5631}"/>
                </a:ext>
              </a:extLst>
            </p:cNvPr>
            <p:cNvSpPr/>
            <p:nvPr/>
          </p:nvSpPr>
          <p:spPr>
            <a:xfrm>
              <a:off x="5654625" y="2935688"/>
              <a:ext cx="119875" cy="68175"/>
            </a:xfrm>
            <a:custGeom>
              <a:avLst/>
              <a:gdLst/>
              <a:ahLst/>
              <a:cxnLst/>
              <a:rect l="l" t="t" r="r" b="b"/>
              <a:pathLst>
                <a:path w="4795" h="2727" extrusionOk="0">
                  <a:moveTo>
                    <a:pt x="2388" y="1"/>
                  </a:moveTo>
                  <a:cubicBezTo>
                    <a:pt x="1433" y="538"/>
                    <a:pt x="956" y="816"/>
                    <a:pt x="1" y="1373"/>
                  </a:cubicBezTo>
                  <a:cubicBezTo>
                    <a:pt x="956" y="1910"/>
                    <a:pt x="1433" y="2189"/>
                    <a:pt x="2408" y="2726"/>
                  </a:cubicBezTo>
                  <a:cubicBezTo>
                    <a:pt x="3363" y="2189"/>
                    <a:pt x="3840" y="1910"/>
                    <a:pt x="4795" y="1353"/>
                  </a:cubicBezTo>
                  <a:cubicBezTo>
                    <a:pt x="3820" y="816"/>
                    <a:pt x="334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206;p50">
              <a:extLst>
                <a:ext uri="{FF2B5EF4-FFF2-40B4-BE49-F238E27FC236}">
                  <a16:creationId xmlns:a16="http://schemas.microsoft.com/office/drawing/2014/main" id="{DC887E92-2E6D-1302-4EB9-5831284F195E}"/>
                </a:ext>
              </a:extLst>
            </p:cNvPr>
            <p:cNvSpPr/>
            <p:nvPr/>
          </p:nvSpPr>
          <p:spPr>
            <a:xfrm>
              <a:off x="5742650" y="288496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8" y="1"/>
                  </a:moveTo>
                  <a:cubicBezTo>
                    <a:pt x="1433" y="558"/>
                    <a:pt x="956" y="816"/>
                    <a:pt x="1" y="1373"/>
                  </a:cubicBezTo>
                  <a:cubicBezTo>
                    <a:pt x="956" y="1910"/>
                    <a:pt x="1433" y="2189"/>
                    <a:pt x="2408" y="2746"/>
                  </a:cubicBezTo>
                  <a:cubicBezTo>
                    <a:pt x="3363" y="2189"/>
                    <a:pt x="3840" y="1910"/>
                    <a:pt x="4795" y="1373"/>
                  </a:cubicBezTo>
                  <a:cubicBezTo>
                    <a:pt x="3820" y="816"/>
                    <a:pt x="334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207;p50">
              <a:extLst>
                <a:ext uri="{FF2B5EF4-FFF2-40B4-BE49-F238E27FC236}">
                  <a16:creationId xmlns:a16="http://schemas.microsoft.com/office/drawing/2014/main" id="{73EF4F0D-3D38-63C5-3B2A-88441C3E67B0}"/>
                </a:ext>
              </a:extLst>
            </p:cNvPr>
            <p:cNvSpPr/>
            <p:nvPr/>
          </p:nvSpPr>
          <p:spPr>
            <a:xfrm>
              <a:off x="5830675" y="283423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8" y="1"/>
                  </a:moveTo>
                  <a:cubicBezTo>
                    <a:pt x="1433" y="558"/>
                    <a:pt x="956" y="836"/>
                    <a:pt x="1" y="1373"/>
                  </a:cubicBezTo>
                  <a:cubicBezTo>
                    <a:pt x="956" y="1930"/>
                    <a:pt x="1453" y="2209"/>
                    <a:pt x="2408" y="2746"/>
                  </a:cubicBezTo>
                  <a:cubicBezTo>
                    <a:pt x="3363" y="2189"/>
                    <a:pt x="3840" y="1930"/>
                    <a:pt x="4795" y="1373"/>
                  </a:cubicBezTo>
                  <a:cubicBezTo>
                    <a:pt x="3840" y="836"/>
                    <a:pt x="334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208;p50">
              <a:extLst>
                <a:ext uri="{FF2B5EF4-FFF2-40B4-BE49-F238E27FC236}">
                  <a16:creationId xmlns:a16="http://schemas.microsoft.com/office/drawing/2014/main" id="{07C41E79-7439-B878-048D-922D9C667EF9}"/>
                </a:ext>
              </a:extLst>
            </p:cNvPr>
            <p:cNvSpPr/>
            <p:nvPr/>
          </p:nvSpPr>
          <p:spPr>
            <a:xfrm>
              <a:off x="5918700" y="2784013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8" y="0"/>
                  </a:moveTo>
                  <a:cubicBezTo>
                    <a:pt x="1433" y="538"/>
                    <a:pt x="956" y="816"/>
                    <a:pt x="1" y="1373"/>
                  </a:cubicBezTo>
                  <a:cubicBezTo>
                    <a:pt x="976" y="1910"/>
                    <a:pt x="1453" y="2189"/>
                    <a:pt x="2408" y="2726"/>
                  </a:cubicBezTo>
                  <a:cubicBezTo>
                    <a:pt x="3363" y="2189"/>
                    <a:pt x="3840" y="1910"/>
                    <a:pt x="4795" y="1353"/>
                  </a:cubicBezTo>
                  <a:cubicBezTo>
                    <a:pt x="3840" y="816"/>
                    <a:pt x="3343" y="538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209;p50">
              <a:extLst>
                <a:ext uri="{FF2B5EF4-FFF2-40B4-BE49-F238E27FC236}">
                  <a16:creationId xmlns:a16="http://schemas.microsoft.com/office/drawing/2014/main" id="{46C6CBCF-B8DA-53FA-BDC7-7AE57AB49D6D}"/>
                </a:ext>
              </a:extLst>
            </p:cNvPr>
            <p:cNvSpPr/>
            <p:nvPr/>
          </p:nvSpPr>
          <p:spPr>
            <a:xfrm>
              <a:off x="6006725" y="2733288"/>
              <a:ext cx="119900" cy="68150"/>
            </a:xfrm>
            <a:custGeom>
              <a:avLst/>
              <a:gdLst/>
              <a:ahLst/>
              <a:cxnLst/>
              <a:rect l="l" t="t" r="r" b="b"/>
              <a:pathLst>
                <a:path w="4796" h="2726" extrusionOk="0">
                  <a:moveTo>
                    <a:pt x="2388" y="0"/>
                  </a:moveTo>
                  <a:cubicBezTo>
                    <a:pt x="1433" y="538"/>
                    <a:pt x="956" y="816"/>
                    <a:pt x="1" y="1373"/>
                  </a:cubicBezTo>
                  <a:cubicBezTo>
                    <a:pt x="976" y="1910"/>
                    <a:pt x="1453" y="2189"/>
                    <a:pt x="2408" y="2726"/>
                  </a:cubicBezTo>
                  <a:cubicBezTo>
                    <a:pt x="3363" y="2189"/>
                    <a:pt x="3840" y="1910"/>
                    <a:pt x="4795" y="1373"/>
                  </a:cubicBezTo>
                  <a:cubicBezTo>
                    <a:pt x="3840" y="816"/>
                    <a:pt x="3363" y="538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210;p50">
              <a:extLst>
                <a:ext uri="{FF2B5EF4-FFF2-40B4-BE49-F238E27FC236}">
                  <a16:creationId xmlns:a16="http://schemas.microsoft.com/office/drawing/2014/main" id="{4DF056C9-F697-C9C9-1847-162542EC6A34}"/>
                </a:ext>
              </a:extLst>
            </p:cNvPr>
            <p:cNvSpPr/>
            <p:nvPr/>
          </p:nvSpPr>
          <p:spPr>
            <a:xfrm>
              <a:off x="6094750" y="2682563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0"/>
                  </a:moveTo>
                  <a:cubicBezTo>
                    <a:pt x="1433" y="557"/>
                    <a:pt x="956" y="836"/>
                    <a:pt x="1" y="1373"/>
                  </a:cubicBezTo>
                  <a:cubicBezTo>
                    <a:pt x="976" y="1930"/>
                    <a:pt x="1453" y="2189"/>
                    <a:pt x="2428" y="2746"/>
                  </a:cubicBezTo>
                  <a:cubicBezTo>
                    <a:pt x="3383" y="2189"/>
                    <a:pt x="3860" y="1910"/>
                    <a:pt x="4815" y="1373"/>
                  </a:cubicBezTo>
                  <a:cubicBezTo>
                    <a:pt x="3840" y="816"/>
                    <a:pt x="3363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11;p50">
              <a:extLst>
                <a:ext uri="{FF2B5EF4-FFF2-40B4-BE49-F238E27FC236}">
                  <a16:creationId xmlns:a16="http://schemas.microsoft.com/office/drawing/2014/main" id="{12E13F73-BF84-B4F6-C9A7-6F019C69910B}"/>
                </a:ext>
              </a:extLst>
            </p:cNvPr>
            <p:cNvSpPr/>
            <p:nvPr/>
          </p:nvSpPr>
          <p:spPr>
            <a:xfrm>
              <a:off x="6142500" y="2632338"/>
              <a:ext cx="160650" cy="91525"/>
            </a:xfrm>
            <a:custGeom>
              <a:avLst/>
              <a:gdLst/>
              <a:ahLst/>
              <a:cxnLst/>
              <a:rect l="l" t="t" r="r" b="b"/>
              <a:pathLst>
                <a:path w="6426" h="3661" extrusionOk="0">
                  <a:moveTo>
                    <a:pt x="3999" y="0"/>
                  </a:moveTo>
                  <a:cubicBezTo>
                    <a:pt x="2408" y="915"/>
                    <a:pt x="1612" y="1373"/>
                    <a:pt x="1" y="2288"/>
                  </a:cubicBezTo>
                  <a:cubicBezTo>
                    <a:pt x="975" y="2845"/>
                    <a:pt x="1453" y="3103"/>
                    <a:pt x="2408" y="3660"/>
                  </a:cubicBezTo>
                  <a:cubicBezTo>
                    <a:pt x="4019" y="2745"/>
                    <a:pt x="4815" y="2268"/>
                    <a:pt x="6426" y="1353"/>
                  </a:cubicBezTo>
                  <a:cubicBezTo>
                    <a:pt x="5451" y="816"/>
                    <a:pt x="4974" y="537"/>
                    <a:pt x="3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212;p50">
              <a:extLst>
                <a:ext uri="{FF2B5EF4-FFF2-40B4-BE49-F238E27FC236}">
                  <a16:creationId xmlns:a16="http://schemas.microsoft.com/office/drawing/2014/main" id="{9CAE965C-D9AC-EAA1-2256-3EC1172D30B1}"/>
                </a:ext>
              </a:extLst>
            </p:cNvPr>
            <p:cNvSpPr/>
            <p:nvPr/>
          </p:nvSpPr>
          <p:spPr>
            <a:xfrm>
              <a:off x="5298550" y="3213688"/>
              <a:ext cx="159675" cy="91050"/>
            </a:xfrm>
            <a:custGeom>
              <a:avLst/>
              <a:gdLst/>
              <a:ahLst/>
              <a:cxnLst/>
              <a:rect l="l" t="t" r="r" b="b"/>
              <a:pathLst>
                <a:path w="6387" h="3642" extrusionOk="0">
                  <a:moveTo>
                    <a:pt x="3959" y="1"/>
                  </a:moveTo>
                  <a:cubicBezTo>
                    <a:pt x="2388" y="916"/>
                    <a:pt x="1592" y="1373"/>
                    <a:pt x="1" y="2269"/>
                  </a:cubicBezTo>
                  <a:cubicBezTo>
                    <a:pt x="975" y="2826"/>
                    <a:pt x="1453" y="3104"/>
                    <a:pt x="2428" y="3641"/>
                  </a:cubicBezTo>
                  <a:cubicBezTo>
                    <a:pt x="3999" y="2726"/>
                    <a:pt x="4795" y="2269"/>
                    <a:pt x="6386" y="1373"/>
                  </a:cubicBezTo>
                  <a:cubicBezTo>
                    <a:pt x="5412" y="816"/>
                    <a:pt x="4934" y="558"/>
                    <a:pt x="3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213;p50">
              <a:extLst>
                <a:ext uri="{FF2B5EF4-FFF2-40B4-BE49-F238E27FC236}">
                  <a16:creationId xmlns:a16="http://schemas.microsoft.com/office/drawing/2014/main" id="{018834AF-5195-EBB3-87DF-D6DC6DCC917A}"/>
                </a:ext>
              </a:extLst>
            </p:cNvPr>
            <p:cNvSpPr/>
            <p:nvPr/>
          </p:nvSpPr>
          <p:spPr>
            <a:xfrm>
              <a:off x="5386575" y="3185838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6" y="816"/>
                    <a:pt x="1" y="1373"/>
                  </a:cubicBezTo>
                  <a:cubicBezTo>
                    <a:pt x="975" y="1911"/>
                    <a:pt x="1453" y="2189"/>
                    <a:pt x="2428" y="2726"/>
                  </a:cubicBezTo>
                  <a:cubicBezTo>
                    <a:pt x="3382" y="2189"/>
                    <a:pt x="3860" y="1911"/>
                    <a:pt x="4815" y="1354"/>
                  </a:cubicBezTo>
                  <a:cubicBezTo>
                    <a:pt x="3840" y="816"/>
                    <a:pt x="336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214;p50">
              <a:extLst>
                <a:ext uri="{FF2B5EF4-FFF2-40B4-BE49-F238E27FC236}">
                  <a16:creationId xmlns:a16="http://schemas.microsoft.com/office/drawing/2014/main" id="{95DF92F6-FD87-A0F8-35DE-838779EC7706}"/>
                </a:ext>
              </a:extLst>
            </p:cNvPr>
            <p:cNvSpPr/>
            <p:nvPr/>
          </p:nvSpPr>
          <p:spPr>
            <a:xfrm>
              <a:off x="5474600" y="3135113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1"/>
                  </a:moveTo>
                  <a:cubicBezTo>
                    <a:pt x="1433" y="558"/>
                    <a:pt x="956" y="816"/>
                    <a:pt x="1" y="1373"/>
                  </a:cubicBezTo>
                  <a:cubicBezTo>
                    <a:pt x="975" y="1930"/>
                    <a:pt x="1453" y="2189"/>
                    <a:pt x="2428" y="2746"/>
                  </a:cubicBezTo>
                  <a:cubicBezTo>
                    <a:pt x="3382" y="2189"/>
                    <a:pt x="3860" y="1910"/>
                    <a:pt x="4815" y="1373"/>
                  </a:cubicBezTo>
                  <a:cubicBezTo>
                    <a:pt x="3840" y="816"/>
                    <a:pt x="336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215;p50">
              <a:extLst>
                <a:ext uri="{FF2B5EF4-FFF2-40B4-BE49-F238E27FC236}">
                  <a16:creationId xmlns:a16="http://schemas.microsoft.com/office/drawing/2014/main" id="{2176A480-7785-18FC-A49A-2DFA1DFB110C}"/>
                </a:ext>
              </a:extLst>
            </p:cNvPr>
            <p:cNvSpPr/>
            <p:nvPr/>
          </p:nvSpPr>
          <p:spPr>
            <a:xfrm>
              <a:off x="5563125" y="308488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8" y="1"/>
                  </a:moveTo>
                  <a:cubicBezTo>
                    <a:pt x="1433" y="538"/>
                    <a:pt x="955" y="816"/>
                    <a:pt x="1" y="1353"/>
                  </a:cubicBezTo>
                  <a:cubicBezTo>
                    <a:pt x="955" y="1910"/>
                    <a:pt x="1433" y="2189"/>
                    <a:pt x="2408" y="2726"/>
                  </a:cubicBezTo>
                  <a:cubicBezTo>
                    <a:pt x="3362" y="2189"/>
                    <a:pt x="3840" y="1910"/>
                    <a:pt x="4795" y="1353"/>
                  </a:cubicBezTo>
                  <a:cubicBezTo>
                    <a:pt x="3820" y="816"/>
                    <a:pt x="334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216;p50">
              <a:extLst>
                <a:ext uri="{FF2B5EF4-FFF2-40B4-BE49-F238E27FC236}">
                  <a16:creationId xmlns:a16="http://schemas.microsoft.com/office/drawing/2014/main" id="{23460D0F-C20C-AD3B-CAE9-6F95CB024650}"/>
                </a:ext>
              </a:extLst>
            </p:cNvPr>
            <p:cNvSpPr/>
            <p:nvPr/>
          </p:nvSpPr>
          <p:spPr>
            <a:xfrm>
              <a:off x="5651150" y="3034163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8" y="1"/>
                  </a:moveTo>
                  <a:cubicBezTo>
                    <a:pt x="1433" y="538"/>
                    <a:pt x="955" y="816"/>
                    <a:pt x="1" y="1373"/>
                  </a:cubicBezTo>
                  <a:cubicBezTo>
                    <a:pt x="955" y="1910"/>
                    <a:pt x="1453" y="2189"/>
                    <a:pt x="2408" y="2726"/>
                  </a:cubicBezTo>
                  <a:cubicBezTo>
                    <a:pt x="3362" y="2189"/>
                    <a:pt x="3840" y="1910"/>
                    <a:pt x="4795" y="1353"/>
                  </a:cubicBezTo>
                  <a:cubicBezTo>
                    <a:pt x="3820" y="816"/>
                    <a:pt x="334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217;p50">
              <a:extLst>
                <a:ext uri="{FF2B5EF4-FFF2-40B4-BE49-F238E27FC236}">
                  <a16:creationId xmlns:a16="http://schemas.microsoft.com/office/drawing/2014/main" id="{23B07464-3C5D-4BF6-9046-91B545BB2FE4}"/>
                </a:ext>
              </a:extLst>
            </p:cNvPr>
            <p:cNvSpPr/>
            <p:nvPr/>
          </p:nvSpPr>
          <p:spPr>
            <a:xfrm>
              <a:off x="5739175" y="298343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8" y="0"/>
                  </a:moveTo>
                  <a:cubicBezTo>
                    <a:pt x="1433" y="557"/>
                    <a:pt x="955" y="816"/>
                    <a:pt x="1" y="1373"/>
                  </a:cubicBezTo>
                  <a:cubicBezTo>
                    <a:pt x="955" y="1910"/>
                    <a:pt x="1453" y="2189"/>
                    <a:pt x="2408" y="2746"/>
                  </a:cubicBezTo>
                  <a:cubicBezTo>
                    <a:pt x="3362" y="2189"/>
                    <a:pt x="3840" y="1910"/>
                    <a:pt x="4795" y="1373"/>
                  </a:cubicBezTo>
                  <a:cubicBezTo>
                    <a:pt x="3840" y="816"/>
                    <a:pt x="3343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218;p50">
              <a:extLst>
                <a:ext uri="{FF2B5EF4-FFF2-40B4-BE49-F238E27FC236}">
                  <a16:creationId xmlns:a16="http://schemas.microsoft.com/office/drawing/2014/main" id="{95FB8834-2961-2223-F193-AFCA8929A591}"/>
                </a:ext>
              </a:extLst>
            </p:cNvPr>
            <p:cNvSpPr/>
            <p:nvPr/>
          </p:nvSpPr>
          <p:spPr>
            <a:xfrm>
              <a:off x="5827200" y="293271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8" y="0"/>
                  </a:moveTo>
                  <a:cubicBezTo>
                    <a:pt x="1433" y="557"/>
                    <a:pt x="955" y="836"/>
                    <a:pt x="1" y="1373"/>
                  </a:cubicBezTo>
                  <a:cubicBezTo>
                    <a:pt x="955" y="1930"/>
                    <a:pt x="1453" y="2189"/>
                    <a:pt x="2408" y="2746"/>
                  </a:cubicBezTo>
                  <a:cubicBezTo>
                    <a:pt x="3362" y="2189"/>
                    <a:pt x="3840" y="1930"/>
                    <a:pt x="4795" y="1373"/>
                  </a:cubicBezTo>
                  <a:cubicBezTo>
                    <a:pt x="3840" y="836"/>
                    <a:pt x="3343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19;p50">
              <a:extLst>
                <a:ext uri="{FF2B5EF4-FFF2-40B4-BE49-F238E27FC236}">
                  <a16:creationId xmlns:a16="http://schemas.microsoft.com/office/drawing/2014/main" id="{8CF83293-D8E2-C615-5F97-F860DBBD3864}"/>
                </a:ext>
              </a:extLst>
            </p:cNvPr>
            <p:cNvSpPr/>
            <p:nvPr/>
          </p:nvSpPr>
          <p:spPr>
            <a:xfrm>
              <a:off x="5915225" y="288248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8" y="0"/>
                  </a:moveTo>
                  <a:cubicBezTo>
                    <a:pt x="1433" y="537"/>
                    <a:pt x="955" y="816"/>
                    <a:pt x="1" y="1373"/>
                  </a:cubicBezTo>
                  <a:cubicBezTo>
                    <a:pt x="975" y="1910"/>
                    <a:pt x="1453" y="2188"/>
                    <a:pt x="2408" y="2726"/>
                  </a:cubicBezTo>
                  <a:cubicBezTo>
                    <a:pt x="3362" y="2188"/>
                    <a:pt x="3840" y="1910"/>
                    <a:pt x="4795" y="1353"/>
                  </a:cubicBezTo>
                  <a:cubicBezTo>
                    <a:pt x="3840" y="816"/>
                    <a:pt x="3362" y="53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220;p50">
              <a:extLst>
                <a:ext uri="{FF2B5EF4-FFF2-40B4-BE49-F238E27FC236}">
                  <a16:creationId xmlns:a16="http://schemas.microsoft.com/office/drawing/2014/main" id="{45C27CE1-1699-6B17-F60B-A04AEB1108E2}"/>
                </a:ext>
              </a:extLst>
            </p:cNvPr>
            <p:cNvSpPr/>
            <p:nvPr/>
          </p:nvSpPr>
          <p:spPr>
            <a:xfrm>
              <a:off x="6003250" y="2831763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8" y="0"/>
                  </a:moveTo>
                  <a:cubicBezTo>
                    <a:pt x="1433" y="537"/>
                    <a:pt x="955" y="816"/>
                    <a:pt x="1" y="1373"/>
                  </a:cubicBezTo>
                  <a:cubicBezTo>
                    <a:pt x="975" y="1910"/>
                    <a:pt x="1453" y="2188"/>
                    <a:pt x="2428" y="2725"/>
                  </a:cubicBezTo>
                  <a:cubicBezTo>
                    <a:pt x="3382" y="2188"/>
                    <a:pt x="3860" y="1910"/>
                    <a:pt x="4815" y="1373"/>
                  </a:cubicBezTo>
                  <a:cubicBezTo>
                    <a:pt x="3840" y="816"/>
                    <a:pt x="3362" y="53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221;p50">
              <a:extLst>
                <a:ext uri="{FF2B5EF4-FFF2-40B4-BE49-F238E27FC236}">
                  <a16:creationId xmlns:a16="http://schemas.microsoft.com/office/drawing/2014/main" id="{7E44183E-B844-A988-8F06-BADD960387F6}"/>
                </a:ext>
              </a:extLst>
            </p:cNvPr>
            <p:cNvSpPr/>
            <p:nvPr/>
          </p:nvSpPr>
          <p:spPr>
            <a:xfrm>
              <a:off x="6091275" y="2781038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0"/>
                  </a:moveTo>
                  <a:cubicBezTo>
                    <a:pt x="1433" y="557"/>
                    <a:pt x="955" y="816"/>
                    <a:pt x="1" y="1373"/>
                  </a:cubicBezTo>
                  <a:cubicBezTo>
                    <a:pt x="975" y="1910"/>
                    <a:pt x="1453" y="2188"/>
                    <a:pt x="2428" y="2745"/>
                  </a:cubicBezTo>
                  <a:cubicBezTo>
                    <a:pt x="3382" y="2188"/>
                    <a:pt x="3860" y="1910"/>
                    <a:pt x="4815" y="1373"/>
                  </a:cubicBezTo>
                  <a:cubicBezTo>
                    <a:pt x="3840" y="816"/>
                    <a:pt x="3362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222;p50">
              <a:extLst>
                <a:ext uri="{FF2B5EF4-FFF2-40B4-BE49-F238E27FC236}">
                  <a16:creationId xmlns:a16="http://schemas.microsoft.com/office/drawing/2014/main" id="{3C11B95E-150F-C472-2828-9BFD62268553}"/>
                </a:ext>
              </a:extLst>
            </p:cNvPr>
            <p:cNvSpPr/>
            <p:nvPr/>
          </p:nvSpPr>
          <p:spPr>
            <a:xfrm>
              <a:off x="6179300" y="2730788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5" y="817"/>
                    <a:pt x="1" y="1354"/>
                  </a:cubicBezTo>
                  <a:cubicBezTo>
                    <a:pt x="975" y="1911"/>
                    <a:pt x="1453" y="2189"/>
                    <a:pt x="2428" y="2726"/>
                  </a:cubicBezTo>
                  <a:cubicBezTo>
                    <a:pt x="3382" y="2189"/>
                    <a:pt x="3860" y="1911"/>
                    <a:pt x="4815" y="1354"/>
                  </a:cubicBezTo>
                  <a:cubicBezTo>
                    <a:pt x="3840" y="817"/>
                    <a:pt x="336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223;p50">
              <a:extLst>
                <a:ext uri="{FF2B5EF4-FFF2-40B4-BE49-F238E27FC236}">
                  <a16:creationId xmlns:a16="http://schemas.microsoft.com/office/drawing/2014/main" id="{DA1567CE-77BE-A150-8C70-FA01769C1959}"/>
                </a:ext>
              </a:extLst>
            </p:cNvPr>
            <p:cNvSpPr/>
            <p:nvPr/>
          </p:nvSpPr>
          <p:spPr>
            <a:xfrm>
              <a:off x="6267825" y="2680063"/>
              <a:ext cx="119875" cy="68175"/>
            </a:xfrm>
            <a:custGeom>
              <a:avLst/>
              <a:gdLst/>
              <a:ahLst/>
              <a:cxnLst/>
              <a:rect l="l" t="t" r="r" b="b"/>
              <a:pathLst>
                <a:path w="4795" h="2727" extrusionOk="0">
                  <a:moveTo>
                    <a:pt x="2388" y="1"/>
                  </a:moveTo>
                  <a:cubicBezTo>
                    <a:pt x="1433" y="538"/>
                    <a:pt x="955" y="817"/>
                    <a:pt x="1" y="1374"/>
                  </a:cubicBezTo>
                  <a:cubicBezTo>
                    <a:pt x="955" y="1911"/>
                    <a:pt x="1433" y="2189"/>
                    <a:pt x="2408" y="2726"/>
                  </a:cubicBezTo>
                  <a:cubicBezTo>
                    <a:pt x="3362" y="2189"/>
                    <a:pt x="3840" y="1911"/>
                    <a:pt x="4795" y="1354"/>
                  </a:cubicBezTo>
                  <a:cubicBezTo>
                    <a:pt x="3820" y="817"/>
                    <a:pt x="334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3224;p50">
              <a:extLst>
                <a:ext uri="{FF2B5EF4-FFF2-40B4-BE49-F238E27FC236}">
                  <a16:creationId xmlns:a16="http://schemas.microsoft.com/office/drawing/2014/main" id="{B85FC69F-5EFF-6CEE-406F-4E26B11EC6BF}"/>
                </a:ext>
              </a:extLst>
            </p:cNvPr>
            <p:cNvSpPr/>
            <p:nvPr/>
          </p:nvSpPr>
          <p:spPr>
            <a:xfrm>
              <a:off x="5383100" y="3284313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8" y="1"/>
                  </a:moveTo>
                  <a:cubicBezTo>
                    <a:pt x="1433" y="538"/>
                    <a:pt x="955" y="816"/>
                    <a:pt x="0" y="1373"/>
                  </a:cubicBezTo>
                  <a:cubicBezTo>
                    <a:pt x="975" y="1910"/>
                    <a:pt x="1453" y="2189"/>
                    <a:pt x="2427" y="2726"/>
                  </a:cubicBezTo>
                  <a:cubicBezTo>
                    <a:pt x="3382" y="2189"/>
                    <a:pt x="3860" y="1910"/>
                    <a:pt x="4814" y="1373"/>
                  </a:cubicBezTo>
                  <a:cubicBezTo>
                    <a:pt x="3840" y="816"/>
                    <a:pt x="3362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3225;p50">
              <a:extLst>
                <a:ext uri="{FF2B5EF4-FFF2-40B4-BE49-F238E27FC236}">
                  <a16:creationId xmlns:a16="http://schemas.microsoft.com/office/drawing/2014/main" id="{C7281336-CF1C-00F4-07C3-939CAB17F832}"/>
                </a:ext>
              </a:extLst>
            </p:cNvPr>
            <p:cNvSpPr/>
            <p:nvPr/>
          </p:nvSpPr>
          <p:spPr>
            <a:xfrm>
              <a:off x="5471625" y="323358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1"/>
                  </a:moveTo>
                  <a:cubicBezTo>
                    <a:pt x="1433" y="558"/>
                    <a:pt x="955" y="816"/>
                    <a:pt x="0" y="1373"/>
                  </a:cubicBezTo>
                  <a:cubicBezTo>
                    <a:pt x="955" y="1930"/>
                    <a:pt x="1433" y="2189"/>
                    <a:pt x="2407" y="2746"/>
                  </a:cubicBezTo>
                  <a:cubicBezTo>
                    <a:pt x="3362" y="2189"/>
                    <a:pt x="3840" y="1910"/>
                    <a:pt x="4794" y="1373"/>
                  </a:cubicBezTo>
                  <a:cubicBezTo>
                    <a:pt x="3820" y="81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3226;p50">
              <a:extLst>
                <a:ext uri="{FF2B5EF4-FFF2-40B4-BE49-F238E27FC236}">
                  <a16:creationId xmlns:a16="http://schemas.microsoft.com/office/drawing/2014/main" id="{66EF0F83-5B76-D604-C514-118302F0B113}"/>
                </a:ext>
              </a:extLst>
            </p:cNvPr>
            <p:cNvSpPr/>
            <p:nvPr/>
          </p:nvSpPr>
          <p:spPr>
            <a:xfrm>
              <a:off x="5559650" y="318286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0"/>
                  </a:moveTo>
                  <a:cubicBezTo>
                    <a:pt x="1433" y="557"/>
                    <a:pt x="955" y="836"/>
                    <a:pt x="0" y="1373"/>
                  </a:cubicBezTo>
                  <a:cubicBezTo>
                    <a:pt x="955" y="1930"/>
                    <a:pt x="1453" y="2189"/>
                    <a:pt x="2407" y="2746"/>
                  </a:cubicBezTo>
                  <a:cubicBezTo>
                    <a:pt x="3362" y="2189"/>
                    <a:pt x="3840" y="1930"/>
                    <a:pt x="4794" y="1373"/>
                  </a:cubicBezTo>
                  <a:cubicBezTo>
                    <a:pt x="3840" y="836"/>
                    <a:pt x="3342" y="55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227;p50">
              <a:extLst>
                <a:ext uri="{FF2B5EF4-FFF2-40B4-BE49-F238E27FC236}">
                  <a16:creationId xmlns:a16="http://schemas.microsoft.com/office/drawing/2014/main" id="{A6033A80-AC90-CF1C-83D0-B82206CA9AFB}"/>
                </a:ext>
              </a:extLst>
            </p:cNvPr>
            <p:cNvSpPr/>
            <p:nvPr/>
          </p:nvSpPr>
          <p:spPr>
            <a:xfrm>
              <a:off x="5647675" y="3132638"/>
              <a:ext cx="119875" cy="68150"/>
            </a:xfrm>
            <a:custGeom>
              <a:avLst/>
              <a:gdLst/>
              <a:ahLst/>
              <a:cxnLst/>
              <a:rect l="l" t="t" r="r" b="b"/>
              <a:pathLst>
                <a:path w="4795" h="2726" extrusionOk="0">
                  <a:moveTo>
                    <a:pt x="2387" y="0"/>
                  </a:moveTo>
                  <a:cubicBezTo>
                    <a:pt x="1433" y="537"/>
                    <a:pt x="955" y="816"/>
                    <a:pt x="0" y="1373"/>
                  </a:cubicBezTo>
                  <a:cubicBezTo>
                    <a:pt x="955" y="1910"/>
                    <a:pt x="1453" y="2188"/>
                    <a:pt x="2407" y="2726"/>
                  </a:cubicBezTo>
                  <a:cubicBezTo>
                    <a:pt x="3362" y="2188"/>
                    <a:pt x="3840" y="1910"/>
                    <a:pt x="4794" y="1353"/>
                  </a:cubicBezTo>
                  <a:cubicBezTo>
                    <a:pt x="3840" y="816"/>
                    <a:pt x="334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228;p50">
              <a:extLst>
                <a:ext uri="{FF2B5EF4-FFF2-40B4-BE49-F238E27FC236}">
                  <a16:creationId xmlns:a16="http://schemas.microsoft.com/office/drawing/2014/main" id="{720C8926-0091-3EF1-8A69-1A1C75A2865D}"/>
                </a:ext>
              </a:extLst>
            </p:cNvPr>
            <p:cNvSpPr/>
            <p:nvPr/>
          </p:nvSpPr>
          <p:spPr>
            <a:xfrm>
              <a:off x="5735700" y="308191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0"/>
                  </a:moveTo>
                  <a:cubicBezTo>
                    <a:pt x="1433" y="557"/>
                    <a:pt x="955" y="816"/>
                    <a:pt x="0" y="1373"/>
                  </a:cubicBezTo>
                  <a:cubicBezTo>
                    <a:pt x="975" y="1910"/>
                    <a:pt x="1453" y="2188"/>
                    <a:pt x="2407" y="2745"/>
                  </a:cubicBezTo>
                  <a:cubicBezTo>
                    <a:pt x="3362" y="2188"/>
                    <a:pt x="3840" y="1910"/>
                    <a:pt x="4795" y="1373"/>
                  </a:cubicBezTo>
                  <a:cubicBezTo>
                    <a:pt x="3840" y="816"/>
                    <a:pt x="3362" y="55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229;p50">
              <a:extLst>
                <a:ext uri="{FF2B5EF4-FFF2-40B4-BE49-F238E27FC236}">
                  <a16:creationId xmlns:a16="http://schemas.microsoft.com/office/drawing/2014/main" id="{27A372F3-5ABF-7F03-FEEB-A8C50CFDA0C9}"/>
                </a:ext>
              </a:extLst>
            </p:cNvPr>
            <p:cNvSpPr/>
            <p:nvPr/>
          </p:nvSpPr>
          <p:spPr>
            <a:xfrm>
              <a:off x="5823725" y="3031188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0"/>
                  </a:moveTo>
                  <a:cubicBezTo>
                    <a:pt x="1433" y="557"/>
                    <a:pt x="955" y="836"/>
                    <a:pt x="0" y="1373"/>
                  </a:cubicBezTo>
                  <a:cubicBezTo>
                    <a:pt x="975" y="1930"/>
                    <a:pt x="1453" y="2188"/>
                    <a:pt x="2407" y="2745"/>
                  </a:cubicBezTo>
                  <a:cubicBezTo>
                    <a:pt x="3362" y="2188"/>
                    <a:pt x="3840" y="1930"/>
                    <a:pt x="4795" y="1373"/>
                  </a:cubicBezTo>
                  <a:cubicBezTo>
                    <a:pt x="3840" y="836"/>
                    <a:pt x="3362" y="55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230;p50">
              <a:extLst>
                <a:ext uri="{FF2B5EF4-FFF2-40B4-BE49-F238E27FC236}">
                  <a16:creationId xmlns:a16="http://schemas.microsoft.com/office/drawing/2014/main" id="{1A139E2B-D3AC-E2D8-4432-983DDB39CA29}"/>
                </a:ext>
              </a:extLst>
            </p:cNvPr>
            <p:cNvSpPr/>
            <p:nvPr/>
          </p:nvSpPr>
          <p:spPr>
            <a:xfrm>
              <a:off x="5911750" y="2980963"/>
              <a:ext cx="120375" cy="68150"/>
            </a:xfrm>
            <a:custGeom>
              <a:avLst/>
              <a:gdLst/>
              <a:ahLst/>
              <a:cxnLst/>
              <a:rect l="l" t="t" r="r" b="b"/>
              <a:pathLst>
                <a:path w="4815" h="2726" extrusionOk="0">
                  <a:moveTo>
                    <a:pt x="2387" y="0"/>
                  </a:moveTo>
                  <a:cubicBezTo>
                    <a:pt x="1433" y="537"/>
                    <a:pt x="955" y="816"/>
                    <a:pt x="0" y="1353"/>
                  </a:cubicBezTo>
                  <a:cubicBezTo>
                    <a:pt x="975" y="1910"/>
                    <a:pt x="1453" y="2188"/>
                    <a:pt x="2407" y="2725"/>
                  </a:cubicBezTo>
                  <a:cubicBezTo>
                    <a:pt x="3382" y="2188"/>
                    <a:pt x="3860" y="1910"/>
                    <a:pt x="4814" y="1353"/>
                  </a:cubicBezTo>
                  <a:cubicBezTo>
                    <a:pt x="3840" y="816"/>
                    <a:pt x="3362" y="537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231;p50">
              <a:extLst>
                <a:ext uri="{FF2B5EF4-FFF2-40B4-BE49-F238E27FC236}">
                  <a16:creationId xmlns:a16="http://schemas.microsoft.com/office/drawing/2014/main" id="{9653CE19-385A-B9BD-C8AE-55406F910BE1}"/>
                </a:ext>
              </a:extLst>
            </p:cNvPr>
            <p:cNvSpPr/>
            <p:nvPr/>
          </p:nvSpPr>
          <p:spPr>
            <a:xfrm>
              <a:off x="5999775" y="2930213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5" y="817"/>
                    <a:pt x="0" y="1374"/>
                  </a:cubicBezTo>
                  <a:cubicBezTo>
                    <a:pt x="975" y="1911"/>
                    <a:pt x="1453" y="2189"/>
                    <a:pt x="2427" y="2726"/>
                  </a:cubicBezTo>
                  <a:cubicBezTo>
                    <a:pt x="3382" y="2189"/>
                    <a:pt x="3860" y="1911"/>
                    <a:pt x="4814" y="1374"/>
                  </a:cubicBezTo>
                  <a:cubicBezTo>
                    <a:pt x="3840" y="817"/>
                    <a:pt x="3362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232;p50">
              <a:extLst>
                <a:ext uri="{FF2B5EF4-FFF2-40B4-BE49-F238E27FC236}">
                  <a16:creationId xmlns:a16="http://schemas.microsoft.com/office/drawing/2014/main" id="{6D774B19-9C02-E8EE-FE3D-4D5AFAA1FB0F}"/>
                </a:ext>
              </a:extLst>
            </p:cNvPr>
            <p:cNvSpPr/>
            <p:nvPr/>
          </p:nvSpPr>
          <p:spPr>
            <a:xfrm>
              <a:off x="6087800" y="2879488"/>
              <a:ext cx="120375" cy="68675"/>
            </a:xfrm>
            <a:custGeom>
              <a:avLst/>
              <a:gdLst/>
              <a:ahLst/>
              <a:cxnLst/>
              <a:rect l="l" t="t" r="r" b="b"/>
              <a:pathLst>
                <a:path w="4815" h="2747" extrusionOk="0">
                  <a:moveTo>
                    <a:pt x="2388" y="1"/>
                  </a:moveTo>
                  <a:cubicBezTo>
                    <a:pt x="1433" y="558"/>
                    <a:pt x="955" y="816"/>
                    <a:pt x="0" y="1373"/>
                  </a:cubicBezTo>
                  <a:cubicBezTo>
                    <a:pt x="975" y="1930"/>
                    <a:pt x="1453" y="2189"/>
                    <a:pt x="2427" y="2746"/>
                  </a:cubicBezTo>
                  <a:cubicBezTo>
                    <a:pt x="3382" y="2189"/>
                    <a:pt x="3860" y="1911"/>
                    <a:pt x="4814" y="1373"/>
                  </a:cubicBezTo>
                  <a:cubicBezTo>
                    <a:pt x="3840" y="816"/>
                    <a:pt x="3362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3233;p50">
              <a:extLst>
                <a:ext uri="{FF2B5EF4-FFF2-40B4-BE49-F238E27FC236}">
                  <a16:creationId xmlns:a16="http://schemas.microsoft.com/office/drawing/2014/main" id="{E67A304B-D8C2-866D-59BF-2656E1CAEEE5}"/>
                </a:ext>
              </a:extLst>
            </p:cNvPr>
            <p:cNvSpPr/>
            <p:nvPr/>
          </p:nvSpPr>
          <p:spPr>
            <a:xfrm>
              <a:off x="6176325" y="2828763"/>
              <a:ext cx="119875" cy="68675"/>
            </a:xfrm>
            <a:custGeom>
              <a:avLst/>
              <a:gdLst/>
              <a:ahLst/>
              <a:cxnLst/>
              <a:rect l="l" t="t" r="r" b="b"/>
              <a:pathLst>
                <a:path w="4795" h="2747" extrusionOk="0">
                  <a:moveTo>
                    <a:pt x="2387" y="1"/>
                  </a:moveTo>
                  <a:cubicBezTo>
                    <a:pt x="1433" y="558"/>
                    <a:pt x="935" y="836"/>
                    <a:pt x="0" y="1373"/>
                  </a:cubicBezTo>
                  <a:cubicBezTo>
                    <a:pt x="955" y="1930"/>
                    <a:pt x="1433" y="2209"/>
                    <a:pt x="2407" y="2746"/>
                  </a:cubicBezTo>
                  <a:cubicBezTo>
                    <a:pt x="3362" y="2189"/>
                    <a:pt x="3840" y="1930"/>
                    <a:pt x="4794" y="1373"/>
                  </a:cubicBezTo>
                  <a:cubicBezTo>
                    <a:pt x="3820" y="83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3234;p50">
              <a:extLst>
                <a:ext uri="{FF2B5EF4-FFF2-40B4-BE49-F238E27FC236}">
                  <a16:creationId xmlns:a16="http://schemas.microsoft.com/office/drawing/2014/main" id="{9D02394F-0586-93FB-43B2-B8AA1699B43A}"/>
                </a:ext>
              </a:extLst>
            </p:cNvPr>
            <p:cNvSpPr/>
            <p:nvPr/>
          </p:nvSpPr>
          <p:spPr>
            <a:xfrm>
              <a:off x="6264350" y="2756663"/>
              <a:ext cx="158175" cy="90025"/>
            </a:xfrm>
            <a:custGeom>
              <a:avLst/>
              <a:gdLst/>
              <a:ahLst/>
              <a:cxnLst/>
              <a:rect l="l" t="t" r="r" b="b"/>
              <a:pathLst>
                <a:path w="6327" h="3601" extrusionOk="0">
                  <a:moveTo>
                    <a:pt x="3899" y="0"/>
                  </a:moveTo>
                  <a:cubicBezTo>
                    <a:pt x="2348" y="896"/>
                    <a:pt x="1552" y="1333"/>
                    <a:pt x="0" y="2248"/>
                  </a:cubicBezTo>
                  <a:cubicBezTo>
                    <a:pt x="955" y="2785"/>
                    <a:pt x="1452" y="3064"/>
                    <a:pt x="2407" y="3601"/>
                  </a:cubicBezTo>
                  <a:cubicBezTo>
                    <a:pt x="3979" y="2706"/>
                    <a:pt x="4755" y="2268"/>
                    <a:pt x="6326" y="1353"/>
                  </a:cubicBezTo>
                  <a:cubicBezTo>
                    <a:pt x="5351" y="816"/>
                    <a:pt x="4874" y="537"/>
                    <a:pt x="3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235;p50">
              <a:extLst>
                <a:ext uri="{FF2B5EF4-FFF2-40B4-BE49-F238E27FC236}">
                  <a16:creationId xmlns:a16="http://schemas.microsoft.com/office/drawing/2014/main" id="{1280CDCF-2286-C9A1-6A31-D06E1DDBD6CD}"/>
                </a:ext>
              </a:extLst>
            </p:cNvPr>
            <p:cNvSpPr/>
            <p:nvPr/>
          </p:nvSpPr>
          <p:spPr>
            <a:xfrm>
              <a:off x="6352375" y="2727813"/>
              <a:ext cx="119875" cy="68650"/>
            </a:xfrm>
            <a:custGeom>
              <a:avLst/>
              <a:gdLst/>
              <a:ahLst/>
              <a:cxnLst/>
              <a:rect l="l" t="t" r="r" b="b"/>
              <a:pathLst>
                <a:path w="4795" h="2746" extrusionOk="0">
                  <a:moveTo>
                    <a:pt x="2387" y="1"/>
                  </a:moveTo>
                  <a:cubicBezTo>
                    <a:pt x="1433" y="558"/>
                    <a:pt x="955" y="816"/>
                    <a:pt x="0" y="1373"/>
                  </a:cubicBezTo>
                  <a:cubicBezTo>
                    <a:pt x="955" y="1910"/>
                    <a:pt x="1452" y="2189"/>
                    <a:pt x="2407" y="2746"/>
                  </a:cubicBezTo>
                  <a:cubicBezTo>
                    <a:pt x="3362" y="2189"/>
                    <a:pt x="3840" y="1910"/>
                    <a:pt x="4794" y="1373"/>
                  </a:cubicBezTo>
                  <a:cubicBezTo>
                    <a:pt x="3840" y="816"/>
                    <a:pt x="3342" y="558"/>
                    <a:pt x="2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236;p50">
              <a:extLst>
                <a:ext uri="{FF2B5EF4-FFF2-40B4-BE49-F238E27FC236}">
                  <a16:creationId xmlns:a16="http://schemas.microsoft.com/office/drawing/2014/main" id="{3EE4FF94-BF06-270B-1DB5-01ADE339DE8B}"/>
                </a:ext>
              </a:extLst>
            </p:cNvPr>
            <p:cNvSpPr/>
            <p:nvPr/>
          </p:nvSpPr>
          <p:spPr>
            <a:xfrm>
              <a:off x="5479575" y="3338513"/>
              <a:ext cx="120375" cy="68675"/>
            </a:xfrm>
            <a:custGeom>
              <a:avLst/>
              <a:gdLst/>
              <a:ahLst/>
              <a:cxnLst/>
              <a:rect l="l" t="t" r="r" b="b"/>
              <a:pathLst>
                <a:path w="4815" h="2747" extrusionOk="0">
                  <a:moveTo>
                    <a:pt x="2388" y="1"/>
                  </a:moveTo>
                  <a:cubicBezTo>
                    <a:pt x="1433" y="558"/>
                    <a:pt x="955" y="836"/>
                    <a:pt x="1" y="1373"/>
                  </a:cubicBezTo>
                  <a:cubicBezTo>
                    <a:pt x="975" y="1930"/>
                    <a:pt x="1453" y="2189"/>
                    <a:pt x="2428" y="2746"/>
                  </a:cubicBezTo>
                  <a:cubicBezTo>
                    <a:pt x="3382" y="2189"/>
                    <a:pt x="3860" y="1930"/>
                    <a:pt x="4815" y="1373"/>
                  </a:cubicBezTo>
                  <a:cubicBezTo>
                    <a:pt x="3840" y="836"/>
                    <a:pt x="3362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237;p50">
              <a:extLst>
                <a:ext uri="{FF2B5EF4-FFF2-40B4-BE49-F238E27FC236}">
                  <a16:creationId xmlns:a16="http://schemas.microsoft.com/office/drawing/2014/main" id="{0ACF390E-9F63-146D-6475-CFBFA791233F}"/>
                </a:ext>
              </a:extLst>
            </p:cNvPr>
            <p:cNvSpPr/>
            <p:nvPr/>
          </p:nvSpPr>
          <p:spPr>
            <a:xfrm>
              <a:off x="5567600" y="3288288"/>
              <a:ext cx="120375" cy="68175"/>
            </a:xfrm>
            <a:custGeom>
              <a:avLst/>
              <a:gdLst/>
              <a:ahLst/>
              <a:cxnLst/>
              <a:rect l="l" t="t" r="r" b="b"/>
              <a:pathLst>
                <a:path w="4815" h="2727" extrusionOk="0">
                  <a:moveTo>
                    <a:pt x="2388" y="1"/>
                  </a:moveTo>
                  <a:cubicBezTo>
                    <a:pt x="1433" y="538"/>
                    <a:pt x="955" y="816"/>
                    <a:pt x="1" y="1373"/>
                  </a:cubicBezTo>
                  <a:cubicBezTo>
                    <a:pt x="975" y="1910"/>
                    <a:pt x="1453" y="2189"/>
                    <a:pt x="2428" y="2726"/>
                  </a:cubicBezTo>
                  <a:cubicBezTo>
                    <a:pt x="3382" y="2189"/>
                    <a:pt x="3860" y="1910"/>
                    <a:pt x="4815" y="1353"/>
                  </a:cubicBezTo>
                  <a:cubicBezTo>
                    <a:pt x="3840" y="816"/>
                    <a:pt x="3363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238;p50">
              <a:extLst>
                <a:ext uri="{FF2B5EF4-FFF2-40B4-BE49-F238E27FC236}">
                  <a16:creationId xmlns:a16="http://schemas.microsoft.com/office/drawing/2014/main" id="{31795FBA-C45C-8520-CAD8-8FA0CA0FA4C1}"/>
                </a:ext>
              </a:extLst>
            </p:cNvPr>
            <p:cNvSpPr/>
            <p:nvPr/>
          </p:nvSpPr>
          <p:spPr>
            <a:xfrm>
              <a:off x="5655625" y="3237563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1"/>
                  </a:moveTo>
                  <a:cubicBezTo>
                    <a:pt x="1433" y="558"/>
                    <a:pt x="955" y="816"/>
                    <a:pt x="1" y="1373"/>
                  </a:cubicBezTo>
                  <a:cubicBezTo>
                    <a:pt x="975" y="1910"/>
                    <a:pt x="1453" y="2189"/>
                    <a:pt x="2428" y="2746"/>
                  </a:cubicBezTo>
                  <a:cubicBezTo>
                    <a:pt x="3382" y="2189"/>
                    <a:pt x="3860" y="1910"/>
                    <a:pt x="4815" y="1373"/>
                  </a:cubicBezTo>
                  <a:cubicBezTo>
                    <a:pt x="3840" y="816"/>
                    <a:pt x="3363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239;p50">
              <a:extLst>
                <a:ext uri="{FF2B5EF4-FFF2-40B4-BE49-F238E27FC236}">
                  <a16:creationId xmlns:a16="http://schemas.microsoft.com/office/drawing/2014/main" id="{FBFACDD1-6E9E-872D-749B-AEDECB1906AA}"/>
                </a:ext>
              </a:extLst>
            </p:cNvPr>
            <p:cNvSpPr/>
            <p:nvPr/>
          </p:nvSpPr>
          <p:spPr>
            <a:xfrm>
              <a:off x="5744150" y="2934213"/>
              <a:ext cx="560500" cy="321275"/>
            </a:xfrm>
            <a:custGeom>
              <a:avLst/>
              <a:gdLst/>
              <a:ahLst/>
              <a:cxnLst/>
              <a:rect l="l" t="t" r="r" b="b"/>
              <a:pathLst>
                <a:path w="22420" h="12851" extrusionOk="0">
                  <a:moveTo>
                    <a:pt x="19993" y="0"/>
                  </a:moveTo>
                  <a:cubicBezTo>
                    <a:pt x="13329" y="3819"/>
                    <a:pt x="6665" y="7659"/>
                    <a:pt x="1" y="11478"/>
                  </a:cubicBezTo>
                  <a:cubicBezTo>
                    <a:pt x="955" y="12035"/>
                    <a:pt x="1453" y="12294"/>
                    <a:pt x="2408" y="12851"/>
                  </a:cubicBezTo>
                  <a:cubicBezTo>
                    <a:pt x="9072" y="9011"/>
                    <a:pt x="15736" y="5192"/>
                    <a:pt x="22420" y="1353"/>
                  </a:cubicBezTo>
                  <a:cubicBezTo>
                    <a:pt x="21445" y="816"/>
                    <a:pt x="20967" y="537"/>
                    <a:pt x="19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240;p50">
              <a:extLst>
                <a:ext uri="{FF2B5EF4-FFF2-40B4-BE49-F238E27FC236}">
                  <a16:creationId xmlns:a16="http://schemas.microsoft.com/office/drawing/2014/main" id="{BDC3E87D-E60F-3FDD-BDA4-0E8853EA10D5}"/>
                </a:ext>
              </a:extLst>
            </p:cNvPr>
            <p:cNvSpPr/>
            <p:nvPr/>
          </p:nvSpPr>
          <p:spPr>
            <a:xfrm>
              <a:off x="6272300" y="2883488"/>
              <a:ext cx="120375" cy="68650"/>
            </a:xfrm>
            <a:custGeom>
              <a:avLst/>
              <a:gdLst/>
              <a:ahLst/>
              <a:cxnLst/>
              <a:rect l="l" t="t" r="r" b="b"/>
              <a:pathLst>
                <a:path w="4815" h="2746" extrusionOk="0">
                  <a:moveTo>
                    <a:pt x="2388" y="0"/>
                  </a:moveTo>
                  <a:cubicBezTo>
                    <a:pt x="1433" y="557"/>
                    <a:pt x="955" y="816"/>
                    <a:pt x="1" y="1373"/>
                  </a:cubicBezTo>
                  <a:cubicBezTo>
                    <a:pt x="975" y="1910"/>
                    <a:pt x="1453" y="2188"/>
                    <a:pt x="2427" y="2745"/>
                  </a:cubicBezTo>
                  <a:cubicBezTo>
                    <a:pt x="3382" y="2188"/>
                    <a:pt x="3860" y="1910"/>
                    <a:pt x="4815" y="1373"/>
                  </a:cubicBezTo>
                  <a:cubicBezTo>
                    <a:pt x="3840" y="816"/>
                    <a:pt x="3362" y="557"/>
                    <a:pt x="2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241;p50">
              <a:extLst>
                <a:ext uri="{FF2B5EF4-FFF2-40B4-BE49-F238E27FC236}">
                  <a16:creationId xmlns:a16="http://schemas.microsoft.com/office/drawing/2014/main" id="{5E5735E8-0D3E-8EC5-8BA9-3581A88C23DA}"/>
                </a:ext>
              </a:extLst>
            </p:cNvPr>
            <p:cNvSpPr/>
            <p:nvPr/>
          </p:nvSpPr>
          <p:spPr>
            <a:xfrm>
              <a:off x="6360825" y="2832738"/>
              <a:ext cx="119875" cy="68675"/>
            </a:xfrm>
            <a:custGeom>
              <a:avLst/>
              <a:gdLst/>
              <a:ahLst/>
              <a:cxnLst/>
              <a:rect l="l" t="t" r="r" b="b"/>
              <a:pathLst>
                <a:path w="4795" h="2747" extrusionOk="0">
                  <a:moveTo>
                    <a:pt x="2388" y="1"/>
                  </a:moveTo>
                  <a:cubicBezTo>
                    <a:pt x="1433" y="558"/>
                    <a:pt x="935" y="836"/>
                    <a:pt x="0" y="1374"/>
                  </a:cubicBezTo>
                  <a:cubicBezTo>
                    <a:pt x="955" y="1931"/>
                    <a:pt x="1433" y="2189"/>
                    <a:pt x="2407" y="2746"/>
                  </a:cubicBezTo>
                  <a:cubicBezTo>
                    <a:pt x="3362" y="2189"/>
                    <a:pt x="3840" y="1931"/>
                    <a:pt x="4795" y="1374"/>
                  </a:cubicBezTo>
                  <a:cubicBezTo>
                    <a:pt x="3820" y="836"/>
                    <a:pt x="3342" y="55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3242;p50">
              <a:extLst>
                <a:ext uri="{FF2B5EF4-FFF2-40B4-BE49-F238E27FC236}">
                  <a16:creationId xmlns:a16="http://schemas.microsoft.com/office/drawing/2014/main" id="{98E4152B-B2F1-8194-557C-BD8E66A9AEA8}"/>
                </a:ext>
              </a:extLst>
            </p:cNvPr>
            <p:cNvSpPr/>
            <p:nvPr/>
          </p:nvSpPr>
          <p:spPr>
            <a:xfrm>
              <a:off x="6448850" y="2782513"/>
              <a:ext cx="119875" cy="68175"/>
            </a:xfrm>
            <a:custGeom>
              <a:avLst/>
              <a:gdLst/>
              <a:ahLst/>
              <a:cxnLst/>
              <a:rect l="l" t="t" r="r" b="b"/>
              <a:pathLst>
                <a:path w="4795" h="2727" extrusionOk="0">
                  <a:moveTo>
                    <a:pt x="2388" y="1"/>
                  </a:moveTo>
                  <a:cubicBezTo>
                    <a:pt x="1433" y="538"/>
                    <a:pt x="955" y="816"/>
                    <a:pt x="0" y="1354"/>
                  </a:cubicBezTo>
                  <a:cubicBezTo>
                    <a:pt x="955" y="1911"/>
                    <a:pt x="1433" y="2189"/>
                    <a:pt x="2407" y="2726"/>
                  </a:cubicBezTo>
                  <a:cubicBezTo>
                    <a:pt x="3362" y="2189"/>
                    <a:pt x="3840" y="1911"/>
                    <a:pt x="4795" y="1354"/>
                  </a:cubicBezTo>
                  <a:cubicBezTo>
                    <a:pt x="3820" y="816"/>
                    <a:pt x="3342" y="538"/>
                    <a:pt x="2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3243;p50">
              <a:extLst>
                <a:ext uri="{FF2B5EF4-FFF2-40B4-BE49-F238E27FC236}">
                  <a16:creationId xmlns:a16="http://schemas.microsoft.com/office/drawing/2014/main" id="{BB61C9D9-98A6-5847-2CA1-689CA4D982A2}"/>
                </a:ext>
              </a:extLst>
            </p:cNvPr>
            <p:cNvSpPr/>
            <p:nvPr/>
          </p:nvSpPr>
          <p:spPr>
            <a:xfrm>
              <a:off x="5895825" y="3042613"/>
              <a:ext cx="646050" cy="382475"/>
            </a:xfrm>
            <a:custGeom>
              <a:avLst/>
              <a:gdLst/>
              <a:ahLst/>
              <a:cxnLst/>
              <a:rect l="l" t="t" r="r" b="b"/>
              <a:pathLst>
                <a:path w="25842" h="15299" extrusionOk="0">
                  <a:moveTo>
                    <a:pt x="16452" y="1"/>
                  </a:moveTo>
                  <a:lnTo>
                    <a:pt x="1" y="9490"/>
                  </a:lnTo>
                  <a:lnTo>
                    <a:pt x="9410" y="15298"/>
                  </a:lnTo>
                  <a:lnTo>
                    <a:pt x="25841" y="5789"/>
                  </a:lnTo>
                  <a:lnTo>
                    <a:pt x="16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3244;p50">
              <a:extLst>
                <a:ext uri="{FF2B5EF4-FFF2-40B4-BE49-F238E27FC236}">
                  <a16:creationId xmlns:a16="http://schemas.microsoft.com/office/drawing/2014/main" id="{494C7BD2-29F9-F0BF-A9AE-85053DA9ABBE}"/>
                </a:ext>
              </a:extLst>
            </p:cNvPr>
            <p:cNvSpPr/>
            <p:nvPr/>
          </p:nvSpPr>
          <p:spPr>
            <a:xfrm>
              <a:off x="4971325" y="1566938"/>
              <a:ext cx="1104550" cy="1039400"/>
            </a:xfrm>
            <a:custGeom>
              <a:avLst/>
              <a:gdLst/>
              <a:ahLst/>
              <a:cxnLst/>
              <a:rect l="l" t="t" r="r" b="b"/>
              <a:pathLst>
                <a:path w="44182" h="41576" extrusionOk="0">
                  <a:moveTo>
                    <a:pt x="26836" y="12174"/>
                  </a:moveTo>
                  <a:lnTo>
                    <a:pt x="26855" y="21862"/>
                  </a:lnTo>
                  <a:lnTo>
                    <a:pt x="16929" y="27591"/>
                  </a:lnTo>
                  <a:lnTo>
                    <a:pt x="16889" y="17904"/>
                  </a:lnTo>
                  <a:lnTo>
                    <a:pt x="26836" y="12174"/>
                  </a:lnTo>
                  <a:close/>
                  <a:moveTo>
                    <a:pt x="12652" y="20350"/>
                  </a:moveTo>
                  <a:lnTo>
                    <a:pt x="12692" y="30038"/>
                  </a:lnTo>
                  <a:lnTo>
                    <a:pt x="2745" y="35767"/>
                  </a:lnTo>
                  <a:lnTo>
                    <a:pt x="2726" y="26099"/>
                  </a:lnTo>
                  <a:lnTo>
                    <a:pt x="12652" y="20350"/>
                  </a:lnTo>
                  <a:close/>
                  <a:moveTo>
                    <a:pt x="44142" y="0"/>
                  </a:moveTo>
                  <a:lnTo>
                    <a:pt x="0" y="25503"/>
                  </a:lnTo>
                  <a:lnTo>
                    <a:pt x="40" y="41576"/>
                  </a:lnTo>
                  <a:lnTo>
                    <a:pt x="44182" y="16073"/>
                  </a:lnTo>
                  <a:lnTo>
                    <a:pt x="44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890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700;p35">
            <a:extLst>
              <a:ext uri="{FF2B5EF4-FFF2-40B4-BE49-F238E27FC236}">
                <a16:creationId xmlns:a16="http://schemas.microsoft.com/office/drawing/2014/main" id="{8E650C5F-3401-504D-0E82-0472992EFF76}"/>
              </a:ext>
            </a:extLst>
          </p:cNvPr>
          <p:cNvSpPr txBox="1">
            <a:spLocks/>
          </p:cNvSpPr>
          <p:nvPr/>
        </p:nvSpPr>
        <p:spPr>
          <a:xfrm flipH="1">
            <a:off x="642647" y="369378"/>
            <a:ext cx="4983007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bster Two"/>
              <a:buNone/>
              <a:defRPr sz="2400" b="1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bster Two"/>
              <a:buNone/>
              <a:defRPr sz="2400" b="1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bster Two"/>
              <a:buNone/>
              <a:defRPr sz="2400" b="1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bster Two"/>
              <a:buNone/>
              <a:defRPr sz="2400" b="1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bster Two"/>
              <a:buNone/>
              <a:defRPr sz="2400" b="1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bster Two"/>
              <a:buNone/>
              <a:defRPr sz="2400" b="1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bster Two"/>
              <a:buNone/>
              <a:defRPr sz="2400" b="1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bster Two"/>
              <a:buNone/>
              <a:defRPr sz="2400" b="1" i="0" u="none" strike="noStrike" cap="none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r>
              <a:rPr lang="ro-RO" sz="2800" dirty="0">
                <a:solidFill>
                  <a:srgbClr val="7A7A7A"/>
                </a:solidFill>
              </a:rPr>
              <a:t>COMPONENTE UTILIZATE</a:t>
            </a:r>
            <a:endParaRPr lang="en-US" sz="2800" dirty="0">
              <a:solidFill>
                <a:srgbClr val="7A7A7A"/>
              </a:solidFill>
            </a:endParaRPr>
          </a:p>
        </p:txBody>
      </p:sp>
      <p:sp>
        <p:nvSpPr>
          <p:cNvPr id="49" name="Google Shape;362;p26">
            <a:extLst>
              <a:ext uri="{FF2B5EF4-FFF2-40B4-BE49-F238E27FC236}">
                <a16:creationId xmlns:a16="http://schemas.microsoft.com/office/drawing/2014/main" id="{F37DC31D-6119-9C99-0F8F-499D4C68AEA8}"/>
              </a:ext>
            </a:extLst>
          </p:cNvPr>
          <p:cNvSpPr txBox="1">
            <a:spLocks/>
          </p:cNvSpPr>
          <p:nvPr/>
        </p:nvSpPr>
        <p:spPr>
          <a:xfrm>
            <a:off x="700915" y="1534602"/>
            <a:ext cx="5618282" cy="344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5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</a:rPr>
              <a:t>Placă de dezvoltare Arduino UNO</a:t>
            </a:r>
          </a:p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</a:rPr>
              <a:t>Modul detectare sunet cu microfon KY-038</a:t>
            </a:r>
          </a:p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</a:rPr>
              <a:t>Potențiometru 10K </a:t>
            </a:r>
            <a:r>
              <a:rPr lang="el-GR" sz="2000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r>
              <a:rPr lang="ro-RO" sz="2000" dirty="0">
                <a:solidFill>
                  <a:srgbClr val="7A7A7A"/>
                </a:solidFill>
              </a:rPr>
              <a:t> WH148</a:t>
            </a:r>
          </a:p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</a:rPr>
              <a:t>1x Condensator nepolarizat</a:t>
            </a:r>
          </a:p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</a:rPr>
              <a:t>Ecran LCD 1602A</a:t>
            </a:r>
          </a:p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19x Caburi male to male</a:t>
            </a:r>
            <a:endParaRPr lang="ro-RO" sz="2000" dirty="0">
              <a:solidFill>
                <a:srgbClr val="7A7A7A"/>
              </a:solidFill>
            </a:endParaRPr>
          </a:p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</a:rPr>
              <a:t>1x Rezistență 220 </a:t>
            </a:r>
            <a:r>
              <a:rPr lang="el-GR" sz="2000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ro-RO" sz="2000" dirty="0">
              <a:solidFill>
                <a:srgbClr val="7A7A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2x Rezistențe 10K </a:t>
            </a:r>
            <a:r>
              <a:rPr lang="el-GR" sz="2000" b="0" i="0" dirty="0">
                <a:solidFill>
                  <a:srgbClr val="7A7A7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</a:t>
            </a:r>
            <a:endParaRPr lang="ro-RO" sz="2000" b="0" i="0" dirty="0">
              <a:solidFill>
                <a:srgbClr val="7A7A7A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Aft>
                <a:spcPts val="100"/>
              </a:spcAft>
              <a:buClr>
                <a:srgbClr val="FF9A1B"/>
              </a:buClr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rgbClr val="7A7A7A"/>
                </a:solidFill>
              </a:rPr>
              <a:t>1x Breadboard</a:t>
            </a:r>
          </a:p>
          <a:p>
            <a:pPr marL="342900"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7A7A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60" name="Google Shape;3157;p50">
            <a:extLst>
              <a:ext uri="{FF2B5EF4-FFF2-40B4-BE49-F238E27FC236}">
                <a16:creationId xmlns:a16="http://schemas.microsoft.com/office/drawing/2014/main" id="{089F2261-A5D1-7C6A-207D-22F1DDA79D5F}"/>
              </a:ext>
            </a:extLst>
          </p:cNvPr>
          <p:cNvGrpSpPr/>
          <p:nvPr/>
        </p:nvGrpSpPr>
        <p:grpSpPr>
          <a:xfrm>
            <a:off x="5402258" y="3507836"/>
            <a:ext cx="2101530" cy="1266286"/>
            <a:chOff x="2880000" y="4088450"/>
            <a:chExt cx="1154750" cy="695800"/>
          </a:xfrm>
        </p:grpSpPr>
        <p:sp>
          <p:nvSpPr>
            <p:cNvPr id="1761" name="Google Shape;3158;p50">
              <a:extLst>
                <a:ext uri="{FF2B5EF4-FFF2-40B4-BE49-F238E27FC236}">
                  <a16:creationId xmlns:a16="http://schemas.microsoft.com/office/drawing/2014/main" id="{399E9D0C-C493-9FFE-C6C8-69D323DF1038}"/>
                </a:ext>
              </a:extLst>
            </p:cNvPr>
            <p:cNvSpPr/>
            <p:nvPr/>
          </p:nvSpPr>
          <p:spPr>
            <a:xfrm>
              <a:off x="3991400" y="4365425"/>
              <a:ext cx="38025" cy="24350"/>
            </a:xfrm>
            <a:custGeom>
              <a:avLst/>
              <a:gdLst/>
              <a:ahLst/>
              <a:cxnLst/>
              <a:rect l="l" t="t" r="r" b="b"/>
              <a:pathLst>
                <a:path w="1521" h="974" extrusionOk="0">
                  <a:moveTo>
                    <a:pt x="1" y="1"/>
                  </a:moveTo>
                  <a:lnTo>
                    <a:pt x="1" y="973"/>
                  </a:lnTo>
                  <a:lnTo>
                    <a:pt x="1521" y="973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B3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62" name="Google Shape;3159;p50">
              <a:extLst>
                <a:ext uri="{FF2B5EF4-FFF2-40B4-BE49-F238E27FC236}">
                  <a16:creationId xmlns:a16="http://schemas.microsoft.com/office/drawing/2014/main" id="{B5CCCE44-2C0C-BB05-2159-A2DD4F053D0B}"/>
                </a:ext>
              </a:extLst>
            </p:cNvPr>
            <p:cNvGrpSpPr/>
            <p:nvPr/>
          </p:nvGrpSpPr>
          <p:grpSpPr>
            <a:xfrm>
              <a:off x="2880000" y="4088450"/>
              <a:ext cx="1154750" cy="695800"/>
              <a:chOff x="2706150" y="3332600"/>
              <a:chExt cx="1154750" cy="695800"/>
            </a:xfrm>
          </p:grpSpPr>
          <p:sp>
            <p:nvSpPr>
              <p:cNvPr id="1763" name="Google Shape;3160;p50">
                <a:extLst>
                  <a:ext uri="{FF2B5EF4-FFF2-40B4-BE49-F238E27FC236}">
                    <a16:creationId xmlns:a16="http://schemas.microsoft.com/office/drawing/2014/main" id="{FAC77FFE-A74B-D393-1C4B-74531A14972C}"/>
                  </a:ext>
                </a:extLst>
              </p:cNvPr>
              <p:cNvSpPr/>
              <p:nvPr/>
            </p:nvSpPr>
            <p:spPr>
              <a:xfrm>
                <a:off x="2792450" y="3673450"/>
                <a:ext cx="448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035" extrusionOk="0">
                    <a:moveTo>
                      <a:pt x="1" y="1"/>
                    </a:moveTo>
                    <a:lnTo>
                      <a:pt x="1" y="1034"/>
                    </a:lnTo>
                    <a:lnTo>
                      <a:pt x="1794" y="1034"/>
                    </a:lnTo>
                    <a:lnTo>
                      <a:pt x="1794" y="1"/>
                    </a:lnTo>
                    <a:close/>
                  </a:path>
                </a:pathLst>
              </a:custGeom>
              <a:solidFill>
                <a:srgbClr val="B3B2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64" name="Google Shape;3161;p50">
                <a:extLst>
                  <a:ext uri="{FF2B5EF4-FFF2-40B4-BE49-F238E27FC236}">
                    <a16:creationId xmlns:a16="http://schemas.microsoft.com/office/drawing/2014/main" id="{0BEF8860-64BB-EC55-6937-015213E0958F}"/>
                  </a:ext>
                </a:extLst>
              </p:cNvPr>
              <p:cNvGrpSpPr/>
              <p:nvPr/>
            </p:nvGrpSpPr>
            <p:grpSpPr>
              <a:xfrm>
                <a:off x="2706150" y="3332600"/>
                <a:ext cx="1154750" cy="695800"/>
                <a:chOff x="2706150" y="3332600"/>
                <a:chExt cx="1154750" cy="695800"/>
              </a:xfrm>
            </p:grpSpPr>
            <p:sp>
              <p:nvSpPr>
                <p:cNvPr id="1765" name="Google Shape;3162;p50">
                  <a:extLst>
                    <a:ext uri="{FF2B5EF4-FFF2-40B4-BE49-F238E27FC236}">
                      <a16:creationId xmlns:a16="http://schemas.microsoft.com/office/drawing/2014/main" id="{A1BF6CB1-99C0-0B60-3CE9-4C1EC77424D9}"/>
                    </a:ext>
                  </a:extLst>
                </p:cNvPr>
                <p:cNvSpPr/>
                <p:nvPr/>
              </p:nvSpPr>
              <p:spPr>
                <a:xfrm>
                  <a:off x="2731675" y="3764650"/>
                  <a:ext cx="440000" cy="2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0" h="10548" extrusionOk="0">
                      <a:moveTo>
                        <a:pt x="17599" y="9818"/>
                      </a:moveTo>
                      <a:cubicBezTo>
                        <a:pt x="17599" y="9575"/>
                        <a:pt x="17447" y="9332"/>
                        <a:pt x="17234" y="9210"/>
                      </a:cubicBezTo>
                      <a:lnTo>
                        <a:pt x="2796" y="882"/>
                      </a:lnTo>
                      <a:cubicBezTo>
                        <a:pt x="2462" y="669"/>
                        <a:pt x="2097" y="517"/>
                        <a:pt x="1702" y="426"/>
                      </a:cubicBezTo>
                      <a:lnTo>
                        <a:pt x="243" y="31"/>
                      </a:lnTo>
                      <a:cubicBezTo>
                        <a:pt x="91" y="0"/>
                        <a:pt x="0" y="183"/>
                        <a:pt x="91" y="274"/>
                      </a:cubicBezTo>
                      <a:lnTo>
                        <a:pt x="1945" y="1915"/>
                      </a:lnTo>
                      <a:cubicBezTo>
                        <a:pt x="2097" y="2067"/>
                        <a:pt x="2310" y="2219"/>
                        <a:pt x="2492" y="2341"/>
                      </a:cubicBezTo>
                      <a:lnTo>
                        <a:pt x="2432" y="2310"/>
                      </a:lnTo>
                      <a:lnTo>
                        <a:pt x="2584" y="2402"/>
                      </a:lnTo>
                      <a:cubicBezTo>
                        <a:pt x="2614" y="2432"/>
                        <a:pt x="2644" y="2432"/>
                        <a:pt x="2675" y="2462"/>
                      </a:cubicBezTo>
                      <a:lnTo>
                        <a:pt x="2827" y="2554"/>
                      </a:lnTo>
                      <a:lnTo>
                        <a:pt x="15958" y="10548"/>
                      </a:lnTo>
                      <a:lnTo>
                        <a:pt x="16961" y="10548"/>
                      </a:lnTo>
                      <a:lnTo>
                        <a:pt x="16961" y="10517"/>
                      </a:lnTo>
                      <a:cubicBezTo>
                        <a:pt x="17295" y="10487"/>
                        <a:pt x="17599" y="10213"/>
                        <a:pt x="17599" y="98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6" name="Google Shape;3163;p50">
                  <a:extLst>
                    <a:ext uri="{FF2B5EF4-FFF2-40B4-BE49-F238E27FC236}">
                      <a16:creationId xmlns:a16="http://schemas.microsoft.com/office/drawing/2014/main" id="{384A0A04-DF85-75BE-99AD-E2158DA99CE7}"/>
                    </a:ext>
                  </a:extLst>
                </p:cNvPr>
                <p:cNvSpPr/>
                <p:nvPr/>
              </p:nvSpPr>
              <p:spPr>
                <a:xfrm>
                  <a:off x="2787900" y="3357475"/>
                  <a:ext cx="1073000" cy="6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0" h="24562" extrusionOk="0">
                      <a:moveTo>
                        <a:pt x="23870" y="1"/>
                      </a:moveTo>
                      <a:cubicBezTo>
                        <a:pt x="23441" y="1"/>
                        <a:pt x="22993" y="100"/>
                        <a:pt x="22645" y="299"/>
                      </a:cubicBezTo>
                      <a:lnTo>
                        <a:pt x="699" y="12974"/>
                      </a:lnTo>
                      <a:cubicBezTo>
                        <a:pt x="61" y="13339"/>
                        <a:pt x="0" y="13886"/>
                        <a:pt x="547" y="14220"/>
                      </a:cubicBezTo>
                      <a:lnTo>
                        <a:pt x="18086" y="24342"/>
                      </a:lnTo>
                      <a:cubicBezTo>
                        <a:pt x="18343" y="24491"/>
                        <a:pt x="18674" y="24562"/>
                        <a:pt x="19020" y="24562"/>
                      </a:cubicBezTo>
                      <a:cubicBezTo>
                        <a:pt x="19449" y="24562"/>
                        <a:pt x="19904" y="24453"/>
                        <a:pt x="20274" y="24251"/>
                      </a:cubicBezTo>
                      <a:lnTo>
                        <a:pt x="42190" y="11606"/>
                      </a:lnTo>
                      <a:cubicBezTo>
                        <a:pt x="42828" y="11211"/>
                        <a:pt x="42919" y="10664"/>
                        <a:pt x="42342" y="10330"/>
                      </a:cubicBezTo>
                      <a:lnTo>
                        <a:pt x="24834" y="208"/>
                      </a:lnTo>
                      <a:cubicBezTo>
                        <a:pt x="24571" y="70"/>
                        <a:pt x="24227" y="1"/>
                        <a:pt x="238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7" name="Google Shape;3164;p50">
                  <a:extLst>
                    <a:ext uri="{FF2B5EF4-FFF2-40B4-BE49-F238E27FC236}">
                      <a16:creationId xmlns:a16="http://schemas.microsoft.com/office/drawing/2014/main" id="{A6BCCF3E-E45C-0AB7-D744-879A17508645}"/>
                    </a:ext>
                  </a:extLst>
                </p:cNvPr>
                <p:cNvSpPr/>
                <p:nvPr/>
              </p:nvSpPr>
              <p:spPr>
                <a:xfrm>
                  <a:off x="2787900" y="3332600"/>
                  <a:ext cx="1073000" cy="6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0" h="24572" extrusionOk="0">
                      <a:moveTo>
                        <a:pt x="23861" y="1"/>
                      </a:moveTo>
                      <a:cubicBezTo>
                        <a:pt x="23435" y="1"/>
                        <a:pt x="22991" y="108"/>
                        <a:pt x="22645" y="322"/>
                      </a:cubicBezTo>
                      <a:lnTo>
                        <a:pt x="699" y="12966"/>
                      </a:lnTo>
                      <a:cubicBezTo>
                        <a:pt x="61" y="13331"/>
                        <a:pt x="0" y="13908"/>
                        <a:pt x="547" y="14243"/>
                      </a:cubicBezTo>
                      <a:lnTo>
                        <a:pt x="18086" y="24365"/>
                      </a:lnTo>
                      <a:cubicBezTo>
                        <a:pt x="18348" y="24503"/>
                        <a:pt x="18686" y="24572"/>
                        <a:pt x="19039" y="24572"/>
                      </a:cubicBezTo>
                      <a:cubicBezTo>
                        <a:pt x="19463" y="24572"/>
                        <a:pt x="19910" y="24472"/>
                        <a:pt x="20274" y="24273"/>
                      </a:cubicBezTo>
                      <a:lnTo>
                        <a:pt x="42190" y="11598"/>
                      </a:lnTo>
                      <a:cubicBezTo>
                        <a:pt x="42828" y="11234"/>
                        <a:pt x="42919" y="10656"/>
                        <a:pt x="42342" y="10352"/>
                      </a:cubicBezTo>
                      <a:lnTo>
                        <a:pt x="24834" y="230"/>
                      </a:lnTo>
                      <a:cubicBezTo>
                        <a:pt x="24569" y="77"/>
                        <a:pt x="24221" y="1"/>
                        <a:pt x="23861" y="1"/>
                      </a:cubicBezTo>
                      <a:close/>
                    </a:path>
                  </a:pathLst>
                </a:custGeom>
                <a:solidFill>
                  <a:srgbClr val="F8FA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8" name="Google Shape;3165;p50">
                  <a:extLst>
                    <a:ext uri="{FF2B5EF4-FFF2-40B4-BE49-F238E27FC236}">
                      <a16:creationId xmlns:a16="http://schemas.microsoft.com/office/drawing/2014/main" id="{20702BDE-652D-05F1-51A0-A59808221BFF}"/>
                    </a:ext>
                  </a:extLst>
                </p:cNvPr>
                <p:cNvSpPr/>
                <p:nvPr/>
              </p:nvSpPr>
              <p:spPr>
                <a:xfrm>
                  <a:off x="2819800" y="3348225"/>
                  <a:ext cx="1008425" cy="5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7" h="23314" extrusionOk="0">
                      <a:moveTo>
                        <a:pt x="305" y="12706"/>
                      </a:moveTo>
                      <a:lnTo>
                        <a:pt x="22007" y="183"/>
                      </a:lnTo>
                      <a:cubicBezTo>
                        <a:pt x="22281" y="31"/>
                        <a:pt x="22676" y="1"/>
                        <a:pt x="22919" y="153"/>
                      </a:cubicBezTo>
                      <a:lnTo>
                        <a:pt x="40123" y="10092"/>
                      </a:lnTo>
                      <a:cubicBezTo>
                        <a:pt x="40336" y="10213"/>
                        <a:pt x="40336" y="10457"/>
                        <a:pt x="40062" y="10609"/>
                      </a:cubicBezTo>
                      <a:lnTo>
                        <a:pt x="18330" y="23132"/>
                      </a:lnTo>
                      <a:cubicBezTo>
                        <a:pt x="18086" y="23284"/>
                        <a:pt x="17691" y="23314"/>
                        <a:pt x="17448" y="23162"/>
                      </a:cubicBezTo>
                      <a:lnTo>
                        <a:pt x="244" y="13223"/>
                      </a:lnTo>
                      <a:cubicBezTo>
                        <a:pt x="1" y="13101"/>
                        <a:pt x="31" y="12858"/>
                        <a:pt x="305" y="1270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9" name="Google Shape;3166;p50">
                  <a:extLst>
                    <a:ext uri="{FF2B5EF4-FFF2-40B4-BE49-F238E27FC236}">
                      <a16:creationId xmlns:a16="http://schemas.microsoft.com/office/drawing/2014/main" id="{76946C33-5F6B-46FE-D807-5309E46050FF}"/>
                    </a:ext>
                  </a:extLst>
                </p:cNvPr>
                <p:cNvSpPr/>
                <p:nvPr/>
              </p:nvSpPr>
              <p:spPr>
                <a:xfrm>
                  <a:off x="2820575" y="3348225"/>
                  <a:ext cx="1006875" cy="32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5" h="13162" extrusionOk="0">
                      <a:moveTo>
                        <a:pt x="274" y="13040"/>
                      </a:moveTo>
                      <a:lnTo>
                        <a:pt x="21976" y="487"/>
                      </a:lnTo>
                      <a:cubicBezTo>
                        <a:pt x="22250" y="335"/>
                        <a:pt x="22645" y="305"/>
                        <a:pt x="22888" y="456"/>
                      </a:cubicBezTo>
                      <a:lnTo>
                        <a:pt x="40092" y="10396"/>
                      </a:lnTo>
                      <a:cubicBezTo>
                        <a:pt x="40123" y="10426"/>
                        <a:pt x="40153" y="10426"/>
                        <a:pt x="40183" y="10457"/>
                      </a:cubicBezTo>
                      <a:cubicBezTo>
                        <a:pt x="40275" y="10335"/>
                        <a:pt x="40244" y="10183"/>
                        <a:pt x="40092" y="10092"/>
                      </a:cubicBezTo>
                      <a:lnTo>
                        <a:pt x="22888" y="153"/>
                      </a:lnTo>
                      <a:cubicBezTo>
                        <a:pt x="22645" y="1"/>
                        <a:pt x="22250" y="31"/>
                        <a:pt x="21976" y="183"/>
                      </a:cubicBezTo>
                      <a:lnTo>
                        <a:pt x="274" y="12706"/>
                      </a:lnTo>
                      <a:cubicBezTo>
                        <a:pt x="61" y="12858"/>
                        <a:pt x="0" y="13040"/>
                        <a:pt x="122" y="13162"/>
                      </a:cubicBezTo>
                      <a:cubicBezTo>
                        <a:pt x="152" y="13101"/>
                        <a:pt x="213" y="13071"/>
                        <a:pt x="274" y="130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0" name="Google Shape;3167;p50">
                  <a:extLst>
                    <a:ext uri="{FF2B5EF4-FFF2-40B4-BE49-F238E27FC236}">
                      <a16:creationId xmlns:a16="http://schemas.microsoft.com/office/drawing/2014/main" id="{1FF5E9BC-0EF0-338C-75EA-066AEE114D89}"/>
                    </a:ext>
                  </a:extLst>
                </p:cNvPr>
                <p:cNvSpPr/>
                <p:nvPr/>
              </p:nvSpPr>
              <p:spPr>
                <a:xfrm>
                  <a:off x="2706150" y="3765875"/>
                  <a:ext cx="439675" cy="2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7" h="10501" extrusionOk="0">
                      <a:moveTo>
                        <a:pt x="172" y="0"/>
                      </a:moveTo>
                      <a:cubicBezTo>
                        <a:pt x="57" y="0"/>
                        <a:pt x="0" y="150"/>
                        <a:pt x="79" y="255"/>
                      </a:cubicBezTo>
                      <a:lnTo>
                        <a:pt x="1933" y="1866"/>
                      </a:lnTo>
                      <a:cubicBezTo>
                        <a:pt x="2146" y="2079"/>
                        <a:pt x="2389" y="2261"/>
                        <a:pt x="2662" y="2413"/>
                      </a:cubicBezTo>
                      <a:lnTo>
                        <a:pt x="16492" y="10407"/>
                      </a:lnTo>
                      <a:cubicBezTo>
                        <a:pt x="16606" y="10471"/>
                        <a:pt x="16727" y="10500"/>
                        <a:pt x="16844" y="10500"/>
                      </a:cubicBezTo>
                      <a:cubicBezTo>
                        <a:pt x="17230" y="10500"/>
                        <a:pt x="17587" y="10188"/>
                        <a:pt x="17587" y="9769"/>
                      </a:cubicBezTo>
                      <a:cubicBezTo>
                        <a:pt x="17587" y="9526"/>
                        <a:pt x="17435" y="9283"/>
                        <a:pt x="17222" y="9161"/>
                      </a:cubicBezTo>
                      <a:lnTo>
                        <a:pt x="2784" y="833"/>
                      </a:lnTo>
                      <a:cubicBezTo>
                        <a:pt x="2450" y="620"/>
                        <a:pt x="2085" y="468"/>
                        <a:pt x="1690" y="377"/>
                      </a:cubicBezTo>
                      <a:lnTo>
                        <a:pt x="231" y="12"/>
                      </a:lnTo>
                      <a:cubicBezTo>
                        <a:pt x="210" y="4"/>
                        <a:pt x="190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F8FA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1" name="Google Shape;3168;p50">
                  <a:extLst>
                    <a:ext uri="{FF2B5EF4-FFF2-40B4-BE49-F238E27FC236}">
                      <a16:creationId xmlns:a16="http://schemas.microsoft.com/office/drawing/2014/main" id="{150F0251-B87F-5CAF-7FD8-AE419E3BF331}"/>
                    </a:ext>
                  </a:extLst>
                </p:cNvPr>
                <p:cNvSpPr/>
                <p:nvPr/>
              </p:nvSpPr>
              <p:spPr>
                <a:xfrm>
                  <a:off x="3099450" y="3984375"/>
                  <a:ext cx="27375" cy="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429" extrusionOk="0">
                      <a:moveTo>
                        <a:pt x="820" y="1"/>
                      </a:moveTo>
                      <a:cubicBezTo>
                        <a:pt x="744" y="1"/>
                        <a:pt x="661" y="28"/>
                        <a:pt x="578" y="87"/>
                      </a:cubicBezTo>
                      <a:cubicBezTo>
                        <a:pt x="274" y="239"/>
                        <a:pt x="1" y="695"/>
                        <a:pt x="1" y="1029"/>
                      </a:cubicBezTo>
                      <a:cubicBezTo>
                        <a:pt x="1" y="1280"/>
                        <a:pt x="128" y="1428"/>
                        <a:pt x="313" y="1428"/>
                      </a:cubicBezTo>
                      <a:cubicBezTo>
                        <a:pt x="330" y="1428"/>
                        <a:pt x="347" y="1427"/>
                        <a:pt x="365" y="1424"/>
                      </a:cubicBezTo>
                      <a:cubicBezTo>
                        <a:pt x="335" y="1363"/>
                        <a:pt x="335" y="1303"/>
                        <a:pt x="335" y="1211"/>
                      </a:cubicBezTo>
                      <a:cubicBezTo>
                        <a:pt x="335" y="847"/>
                        <a:pt x="578" y="421"/>
                        <a:pt x="882" y="239"/>
                      </a:cubicBezTo>
                      <a:cubicBezTo>
                        <a:pt x="943" y="208"/>
                        <a:pt x="1034" y="178"/>
                        <a:pt x="1095" y="178"/>
                      </a:cubicBezTo>
                      <a:cubicBezTo>
                        <a:pt x="1039" y="67"/>
                        <a:pt x="938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2" name="Google Shape;3169;p50">
                  <a:extLst>
                    <a:ext uri="{FF2B5EF4-FFF2-40B4-BE49-F238E27FC236}">
                      <a16:creationId xmlns:a16="http://schemas.microsoft.com/office/drawing/2014/main" id="{104B3847-A378-AF40-6AAE-1AD35F8266A1}"/>
                    </a:ext>
                  </a:extLst>
                </p:cNvPr>
                <p:cNvSpPr/>
                <p:nvPr/>
              </p:nvSpPr>
              <p:spPr>
                <a:xfrm>
                  <a:off x="3409500" y="3659775"/>
                  <a:ext cx="138325" cy="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284" extrusionOk="0">
                      <a:moveTo>
                        <a:pt x="5380" y="1338"/>
                      </a:moveTo>
                      <a:lnTo>
                        <a:pt x="3100" y="62"/>
                      </a:lnTo>
                      <a:cubicBezTo>
                        <a:pt x="2979" y="1"/>
                        <a:pt x="2827" y="1"/>
                        <a:pt x="2705" y="62"/>
                      </a:cubicBezTo>
                      <a:lnTo>
                        <a:pt x="122" y="1581"/>
                      </a:lnTo>
                      <a:cubicBezTo>
                        <a:pt x="0" y="1673"/>
                        <a:pt x="0" y="1855"/>
                        <a:pt x="122" y="1916"/>
                      </a:cubicBezTo>
                      <a:lnTo>
                        <a:pt x="2401" y="3223"/>
                      </a:lnTo>
                      <a:cubicBezTo>
                        <a:pt x="2523" y="3283"/>
                        <a:pt x="2675" y="3283"/>
                        <a:pt x="2796" y="3223"/>
                      </a:cubicBezTo>
                      <a:lnTo>
                        <a:pt x="5380" y="1673"/>
                      </a:lnTo>
                      <a:cubicBezTo>
                        <a:pt x="5532" y="1612"/>
                        <a:pt x="5532" y="1429"/>
                        <a:pt x="5380" y="133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3" name="Google Shape;3170;p50">
                  <a:extLst>
                    <a:ext uri="{FF2B5EF4-FFF2-40B4-BE49-F238E27FC236}">
                      <a16:creationId xmlns:a16="http://schemas.microsoft.com/office/drawing/2014/main" id="{F6363B0D-A623-9D2A-C487-CF8EB7F3FC14}"/>
                    </a:ext>
                  </a:extLst>
                </p:cNvPr>
                <p:cNvSpPr/>
                <p:nvPr/>
              </p:nvSpPr>
              <p:spPr>
                <a:xfrm>
                  <a:off x="3325900" y="3611900"/>
                  <a:ext cx="138325" cy="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314" extrusionOk="0">
                      <a:moveTo>
                        <a:pt x="5381" y="1369"/>
                      </a:moveTo>
                      <a:lnTo>
                        <a:pt x="3101" y="92"/>
                      </a:lnTo>
                      <a:cubicBezTo>
                        <a:pt x="2979" y="1"/>
                        <a:pt x="2827" y="1"/>
                        <a:pt x="2706" y="92"/>
                      </a:cubicBezTo>
                      <a:lnTo>
                        <a:pt x="122" y="1612"/>
                      </a:lnTo>
                      <a:cubicBezTo>
                        <a:pt x="0" y="1703"/>
                        <a:pt x="0" y="1885"/>
                        <a:pt x="122" y="1946"/>
                      </a:cubicBezTo>
                      <a:lnTo>
                        <a:pt x="2402" y="3253"/>
                      </a:lnTo>
                      <a:cubicBezTo>
                        <a:pt x="2523" y="3314"/>
                        <a:pt x="2675" y="3314"/>
                        <a:pt x="2797" y="3223"/>
                      </a:cubicBezTo>
                      <a:lnTo>
                        <a:pt x="5381" y="1703"/>
                      </a:lnTo>
                      <a:cubicBezTo>
                        <a:pt x="5533" y="1642"/>
                        <a:pt x="5533" y="1429"/>
                        <a:pt x="5381" y="13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4" name="Google Shape;3171;p50">
                  <a:extLst>
                    <a:ext uri="{FF2B5EF4-FFF2-40B4-BE49-F238E27FC236}">
                      <a16:creationId xmlns:a16="http://schemas.microsoft.com/office/drawing/2014/main" id="{FAA5C11E-DBF1-96BD-9472-B970A5ECFDD3}"/>
                    </a:ext>
                  </a:extLst>
                </p:cNvPr>
                <p:cNvSpPr/>
                <p:nvPr/>
              </p:nvSpPr>
              <p:spPr>
                <a:xfrm>
                  <a:off x="3242300" y="3564800"/>
                  <a:ext cx="138325" cy="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314" extrusionOk="0">
                      <a:moveTo>
                        <a:pt x="5381" y="1368"/>
                      </a:moveTo>
                      <a:lnTo>
                        <a:pt x="3101" y="91"/>
                      </a:lnTo>
                      <a:cubicBezTo>
                        <a:pt x="2980" y="0"/>
                        <a:pt x="2828" y="0"/>
                        <a:pt x="2706" y="91"/>
                      </a:cubicBezTo>
                      <a:lnTo>
                        <a:pt x="123" y="1611"/>
                      </a:lnTo>
                      <a:cubicBezTo>
                        <a:pt x="1" y="1702"/>
                        <a:pt x="1" y="1885"/>
                        <a:pt x="123" y="1946"/>
                      </a:cubicBezTo>
                      <a:lnTo>
                        <a:pt x="2402" y="3222"/>
                      </a:lnTo>
                      <a:cubicBezTo>
                        <a:pt x="2524" y="3313"/>
                        <a:pt x="2676" y="3313"/>
                        <a:pt x="2797" y="3222"/>
                      </a:cubicBezTo>
                      <a:lnTo>
                        <a:pt x="5381" y="1702"/>
                      </a:lnTo>
                      <a:cubicBezTo>
                        <a:pt x="5533" y="1642"/>
                        <a:pt x="5533" y="1429"/>
                        <a:pt x="5381" y="136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5" name="Google Shape;3172;p50">
                  <a:extLst>
                    <a:ext uri="{FF2B5EF4-FFF2-40B4-BE49-F238E27FC236}">
                      <a16:creationId xmlns:a16="http://schemas.microsoft.com/office/drawing/2014/main" id="{33CF5FCA-528A-9508-CF9A-672FF224B953}"/>
                    </a:ext>
                  </a:extLst>
                </p:cNvPr>
                <p:cNvSpPr/>
                <p:nvPr/>
              </p:nvSpPr>
              <p:spPr>
                <a:xfrm>
                  <a:off x="3158725" y="3517675"/>
                  <a:ext cx="138325" cy="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3284" extrusionOk="0">
                      <a:moveTo>
                        <a:pt x="5411" y="1369"/>
                      </a:moveTo>
                      <a:lnTo>
                        <a:pt x="3101" y="62"/>
                      </a:lnTo>
                      <a:cubicBezTo>
                        <a:pt x="2979" y="1"/>
                        <a:pt x="2827" y="1"/>
                        <a:pt x="2736" y="62"/>
                      </a:cubicBezTo>
                      <a:lnTo>
                        <a:pt x="122" y="1612"/>
                      </a:lnTo>
                      <a:cubicBezTo>
                        <a:pt x="0" y="1673"/>
                        <a:pt x="0" y="1885"/>
                        <a:pt x="152" y="1946"/>
                      </a:cubicBezTo>
                      <a:lnTo>
                        <a:pt x="2432" y="3223"/>
                      </a:lnTo>
                      <a:cubicBezTo>
                        <a:pt x="2554" y="3283"/>
                        <a:pt x="2706" y="3283"/>
                        <a:pt x="2827" y="3223"/>
                      </a:cubicBezTo>
                      <a:lnTo>
                        <a:pt x="5411" y="1703"/>
                      </a:lnTo>
                      <a:cubicBezTo>
                        <a:pt x="5532" y="1612"/>
                        <a:pt x="5532" y="1429"/>
                        <a:pt x="5411" y="13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776" name="Google Shape;1761;p37">
            <a:extLst>
              <a:ext uri="{FF2B5EF4-FFF2-40B4-BE49-F238E27FC236}">
                <a16:creationId xmlns:a16="http://schemas.microsoft.com/office/drawing/2014/main" id="{27BBA0AE-FED9-9530-6BD2-62D3F4B418A4}"/>
              </a:ext>
            </a:extLst>
          </p:cNvPr>
          <p:cNvGrpSpPr/>
          <p:nvPr/>
        </p:nvGrpSpPr>
        <p:grpSpPr>
          <a:xfrm>
            <a:off x="7143164" y="1361640"/>
            <a:ext cx="1785700" cy="2131978"/>
            <a:chOff x="1405275" y="1411313"/>
            <a:chExt cx="829825" cy="990650"/>
          </a:xfrm>
        </p:grpSpPr>
        <p:sp>
          <p:nvSpPr>
            <p:cNvPr id="1777" name="Google Shape;1762;p37">
              <a:extLst>
                <a:ext uri="{FF2B5EF4-FFF2-40B4-BE49-F238E27FC236}">
                  <a16:creationId xmlns:a16="http://schemas.microsoft.com/office/drawing/2014/main" id="{37CA802A-350A-9E35-D9C1-AB82133D6B75}"/>
                </a:ext>
              </a:extLst>
            </p:cNvPr>
            <p:cNvSpPr/>
            <p:nvPr/>
          </p:nvSpPr>
          <p:spPr>
            <a:xfrm>
              <a:off x="1607400" y="2083313"/>
              <a:ext cx="479525" cy="276250"/>
            </a:xfrm>
            <a:custGeom>
              <a:avLst/>
              <a:gdLst/>
              <a:ahLst/>
              <a:cxnLst/>
              <a:rect l="l" t="t" r="r" b="b"/>
              <a:pathLst>
                <a:path w="19181" h="11050" extrusionOk="0">
                  <a:moveTo>
                    <a:pt x="3101" y="0"/>
                  </a:moveTo>
                  <a:cubicBezTo>
                    <a:pt x="2797" y="0"/>
                    <a:pt x="2493" y="69"/>
                    <a:pt x="2250" y="206"/>
                  </a:cubicBezTo>
                  <a:lnTo>
                    <a:pt x="821" y="1026"/>
                  </a:lnTo>
                  <a:lnTo>
                    <a:pt x="1" y="631"/>
                  </a:lnTo>
                  <a:lnTo>
                    <a:pt x="1" y="1756"/>
                  </a:lnTo>
                  <a:cubicBezTo>
                    <a:pt x="1" y="1938"/>
                    <a:pt x="92" y="2121"/>
                    <a:pt x="365" y="2272"/>
                  </a:cubicBezTo>
                  <a:lnTo>
                    <a:pt x="15229" y="10844"/>
                  </a:lnTo>
                  <a:cubicBezTo>
                    <a:pt x="15457" y="10981"/>
                    <a:pt x="15761" y="11049"/>
                    <a:pt x="16065" y="11049"/>
                  </a:cubicBezTo>
                  <a:cubicBezTo>
                    <a:pt x="16369" y="11049"/>
                    <a:pt x="16673" y="10981"/>
                    <a:pt x="16901" y="10844"/>
                  </a:cubicBezTo>
                  <a:lnTo>
                    <a:pt x="18815" y="9750"/>
                  </a:lnTo>
                  <a:cubicBezTo>
                    <a:pt x="19059" y="9598"/>
                    <a:pt x="19180" y="9415"/>
                    <a:pt x="19150" y="9233"/>
                  </a:cubicBezTo>
                  <a:lnTo>
                    <a:pt x="19150" y="8108"/>
                  </a:lnTo>
                  <a:lnTo>
                    <a:pt x="18329" y="8504"/>
                  </a:lnTo>
                  <a:lnTo>
                    <a:pt x="3952" y="206"/>
                  </a:lnTo>
                  <a:cubicBezTo>
                    <a:pt x="3709" y="69"/>
                    <a:pt x="3405" y="0"/>
                    <a:pt x="3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63;p37">
              <a:extLst>
                <a:ext uri="{FF2B5EF4-FFF2-40B4-BE49-F238E27FC236}">
                  <a16:creationId xmlns:a16="http://schemas.microsoft.com/office/drawing/2014/main" id="{32DBBA41-6FC5-C50D-3135-E206FBC4FDAA}"/>
                </a:ext>
              </a:extLst>
            </p:cNvPr>
            <p:cNvSpPr/>
            <p:nvPr/>
          </p:nvSpPr>
          <p:spPr>
            <a:xfrm>
              <a:off x="2009375" y="2263963"/>
              <a:ext cx="77550" cy="95775"/>
            </a:xfrm>
            <a:custGeom>
              <a:avLst/>
              <a:gdLst/>
              <a:ahLst/>
              <a:cxnLst/>
              <a:rect l="l" t="t" r="r" b="b"/>
              <a:pathLst>
                <a:path w="3102" h="3831" extrusionOk="0">
                  <a:moveTo>
                    <a:pt x="1" y="1"/>
                  </a:moveTo>
                  <a:lnTo>
                    <a:pt x="1" y="3831"/>
                  </a:lnTo>
                  <a:cubicBezTo>
                    <a:pt x="305" y="3831"/>
                    <a:pt x="609" y="3770"/>
                    <a:pt x="822" y="3618"/>
                  </a:cubicBezTo>
                  <a:lnTo>
                    <a:pt x="2736" y="2524"/>
                  </a:lnTo>
                  <a:cubicBezTo>
                    <a:pt x="2980" y="2372"/>
                    <a:pt x="3101" y="2189"/>
                    <a:pt x="3071" y="2007"/>
                  </a:cubicBezTo>
                  <a:lnTo>
                    <a:pt x="3071" y="882"/>
                  </a:lnTo>
                  <a:lnTo>
                    <a:pt x="2250" y="12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64;p37">
              <a:extLst>
                <a:ext uri="{FF2B5EF4-FFF2-40B4-BE49-F238E27FC236}">
                  <a16:creationId xmlns:a16="http://schemas.microsoft.com/office/drawing/2014/main" id="{F10B29CB-AB28-27D5-BF2E-B84344247EA6}"/>
                </a:ext>
              </a:extLst>
            </p:cNvPr>
            <p:cNvSpPr/>
            <p:nvPr/>
          </p:nvSpPr>
          <p:spPr>
            <a:xfrm>
              <a:off x="1604350" y="2053488"/>
              <a:ext cx="484850" cy="276425"/>
            </a:xfrm>
            <a:custGeom>
              <a:avLst/>
              <a:gdLst/>
              <a:ahLst/>
              <a:cxnLst/>
              <a:rect l="l" t="t" r="r" b="b"/>
              <a:pathLst>
                <a:path w="19394" h="11057" extrusionOk="0">
                  <a:moveTo>
                    <a:pt x="3211" y="0"/>
                  </a:moveTo>
                  <a:cubicBezTo>
                    <a:pt x="2904" y="0"/>
                    <a:pt x="2600" y="61"/>
                    <a:pt x="2372" y="183"/>
                  </a:cubicBezTo>
                  <a:lnTo>
                    <a:pt x="487" y="1307"/>
                  </a:lnTo>
                  <a:cubicBezTo>
                    <a:pt x="1" y="1551"/>
                    <a:pt x="1" y="2007"/>
                    <a:pt x="487" y="2280"/>
                  </a:cubicBezTo>
                  <a:lnTo>
                    <a:pt x="15351" y="10852"/>
                  </a:lnTo>
                  <a:cubicBezTo>
                    <a:pt x="15579" y="10988"/>
                    <a:pt x="15883" y="11057"/>
                    <a:pt x="16187" y="11057"/>
                  </a:cubicBezTo>
                  <a:cubicBezTo>
                    <a:pt x="16491" y="11057"/>
                    <a:pt x="16795" y="10988"/>
                    <a:pt x="17023" y="10852"/>
                  </a:cubicBezTo>
                  <a:lnTo>
                    <a:pt x="18937" y="9757"/>
                  </a:lnTo>
                  <a:cubicBezTo>
                    <a:pt x="19393" y="9484"/>
                    <a:pt x="19393" y="9058"/>
                    <a:pt x="18937" y="8785"/>
                  </a:cubicBezTo>
                  <a:lnTo>
                    <a:pt x="4074" y="183"/>
                  </a:lnTo>
                  <a:cubicBezTo>
                    <a:pt x="3831" y="61"/>
                    <a:pt x="3519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65;p37">
              <a:extLst>
                <a:ext uri="{FF2B5EF4-FFF2-40B4-BE49-F238E27FC236}">
                  <a16:creationId xmlns:a16="http://schemas.microsoft.com/office/drawing/2014/main" id="{187852FC-EE03-1125-AA87-733C0F3E1779}"/>
                </a:ext>
              </a:extLst>
            </p:cNvPr>
            <p:cNvSpPr/>
            <p:nvPr/>
          </p:nvSpPr>
          <p:spPr>
            <a:xfrm>
              <a:off x="1487325" y="1411313"/>
              <a:ext cx="747775" cy="989475"/>
            </a:xfrm>
            <a:custGeom>
              <a:avLst/>
              <a:gdLst/>
              <a:ahLst/>
              <a:cxnLst/>
              <a:rect l="l" t="t" r="r" b="b"/>
              <a:pathLst>
                <a:path w="29911" h="39579" extrusionOk="0">
                  <a:moveTo>
                    <a:pt x="1174" y="0"/>
                  </a:moveTo>
                  <a:cubicBezTo>
                    <a:pt x="1127" y="0"/>
                    <a:pt x="1081" y="10"/>
                    <a:pt x="1034" y="34"/>
                  </a:cubicBezTo>
                  <a:cubicBezTo>
                    <a:pt x="1034" y="34"/>
                    <a:pt x="1004" y="34"/>
                    <a:pt x="974" y="64"/>
                  </a:cubicBezTo>
                  <a:lnTo>
                    <a:pt x="1" y="611"/>
                  </a:lnTo>
                  <a:lnTo>
                    <a:pt x="852" y="1189"/>
                  </a:lnTo>
                  <a:lnTo>
                    <a:pt x="852" y="21888"/>
                  </a:lnTo>
                  <a:cubicBezTo>
                    <a:pt x="852" y="22222"/>
                    <a:pt x="1095" y="22648"/>
                    <a:pt x="1399" y="22830"/>
                  </a:cubicBezTo>
                  <a:lnTo>
                    <a:pt x="28816" y="38666"/>
                  </a:lnTo>
                  <a:lnTo>
                    <a:pt x="28816" y="38666"/>
                  </a:lnTo>
                  <a:lnTo>
                    <a:pt x="28543" y="38545"/>
                  </a:lnTo>
                  <a:lnTo>
                    <a:pt x="28755" y="39578"/>
                  </a:lnTo>
                  <a:lnTo>
                    <a:pt x="29698" y="39031"/>
                  </a:lnTo>
                  <a:cubicBezTo>
                    <a:pt x="29728" y="39031"/>
                    <a:pt x="29728" y="39031"/>
                    <a:pt x="29758" y="39001"/>
                  </a:cubicBezTo>
                  <a:cubicBezTo>
                    <a:pt x="29850" y="38970"/>
                    <a:pt x="29910" y="38849"/>
                    <a:pt x="29910" y="38666"/>
                  </a:cubicBezTo>
                  <a:lnTo>
                    <a:pt x="29910" y="17177"/>
                  </a:lnTo>
                  <a:cubicBezTo>
                    <a:pt x="29910" y="16842"/>
                    <a:pt x="29667" y="16417"/>
                    <a:pt x="29363" y="16234"/>
                  </a:cubicBezTo>
                  <a:lnTo>
                    <a:pt x="1399" y="64"/>
                  </a:lnTo>
                  <a:cubicBezTo>
                    <a:pt x="1324" y="26"/>
                    <a:pt x="1249" y="0"/>
                    <a:pt x="1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66;p37">
              <a:extLst>
                <a:ext uri="{FF2B5EF4-FFF2-40B4-BE49-F238E27FC236}">
                  <a16:creationId xmlns:a16="http://schemas.microsoft.com/office/drawing/2014/main" id="{2C760E15-5813-424F-8D3A-89A178E8C172}"/>
                </a:ext>
              </a:extLst>
            </p:cNvPr>
            <p:cNvSpPr/>
            <p:nvPr/>
          </p:nvSpPr>
          <p:spPr>
            <a:xfrm>
              <a:off x="1487325" y="1411313"/>
              <a:ext cx="743200" cy="709075"/>
            </a:xfrm>
            <a:custGeom>
              <a:avLst/>
              <a:gdLst/>
              <a:ahLst/>
              <a:cxnLst/>
              <a:rect l="l" t="t" r="r" b="b"/>
              <a:pathLst>
                <a:path w="29728" h="28363" extrusionOk="0">
                  <a:moveTo>
                    <a:pt x="1174" y="0"/>
                  </a:moveTo>
                  <a:cubicBezTo>
                    <a:pt x="1127" y="0"/>
                    <a:pt x="1081" y="10"/>
                    <a:pt x="1034" y="34"/>
                  </a:cubicBezTo>
                  <a:cubicBezTo>
                    <a:pt x="1034" y="34"/>
                    <a:pt x="1004" y="34"/>
                    <a:pt x="974" y="64"/>
                  </a:cubicBezTo>
                  <a:lnTo>
                    <a:pt x="1" y="611"/>
                  </a:lnTo>
                  <a:lnTo>
                    <a:pt x="852" y="1189"/>
                  </a:lnTo>
                  <a:lnTo>
                    <a:pt x="852" y="21888"/>
                  </a:lnTo>
                  <a:cubicBezTo>
                    <a:pt x="852" y="22222"/>
                    <a:pt x="1095" y="22648"/>
                    <a:pt x="1399" y="22830"/>
                  </a:cubicBezTo>
                  <a:lnTo>
                    <a:pt x="11004" y="28362"/>
                  </a:lnTo>
                  <a:lnTo>
                    <a:pt x="29728" y="16569"/>
                  </a:lnTo>
                  <a:cubicBezTo>
                    <a:pt x="29606" y="16417"/>
                    <a:pt x="29515" y="16295"/>
                    <a:pt x="29363" y="16234"/>
                  </a:cubicBezTo>
                  <a:lnTo>
                    <a:pt x="1399" y="64"/>
                  </a:lnTo>
                  <a:cubicBezTo>
                    <a:pt x="1324" y="26"/>
                    <a:pt x="1249" y="0"/>
                    <a:pt x="1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67;p37">
              <a:extLst>
                <a:ext uri="{FF2B5EF4-FFF2-40B4-BE49-F238E27FC236}">
                  <a16:creationId xmlns:a16="http://schemas.microsoft.com/office/drawing/2014/main" id="{95E318EC-EBDD-51ED-C8C0-3B5DF34C17CD}"/>
                </a:ext>
              </a:extLst>
            </p:cNvPr>
            <p:cNvSpPr/>
            <p:nvPr/>
          </p:nvSpPr>
          <p:spPr>
            <a:xfrm>
              <a:off x="1483550" y="1425413"/>
              <a:ext cx="726475" cy="976550"/>
            </a:xfrm>
            <a:custGeom>
              <a:avLst/>
              <a:gdLst/>
              <a:ahLst/>
              <a:cxnLst/>
              <a:rect l="l" t="t" r="r" b="b"/>
              <a:pathLst>
                <a:path w="29059" h="39062" extrusionOk="0">
                  <a:moveTo>
                    <a:pt x="304" y="0"/>
                  </a:moveTo>
                  <a:cubicBezTo>
                    <a:pt x="123" y="0"/>
                    <a:pt x="0" y="152"/>
                    <a:pt x="0" y="412"/>
                  </a:cubicBezTo>
                  <a:lnTo>
                    <a:pt x="0" y="21871"/>
                  </a:lnTo>
                  <a:cubicBezTo>
                    <a:pt x="0" y="22236"/>
                    <a:pt x="243" y="22661"/>
                    <a:pt x="547" y="22813"/>
                  </a:cubicBezTo>
                  <a:lnTo>
                    <a:pt x="28511" y="38984"/>
                  </a:lnTo>
                  <a:cubicBezTo>
                    <a:pt x="28600" y="39037"/>
                    <a:pt x="28684" y="39062"/>
                    <a:pt x="28757" y="39062"/>
                  </a:cubicBezTo>
                  <a:cubicBezTo>
                    <a:pt x="28936" y="39062"/>
                    <a:pt x="29058" y="38916"/>
                    <a:pt x="29058" y="38680"/>
                  </a:cubicBezTo>
                  <a:lnTo>
                    <a:pt x="29058" y="17190"/>
                  </a:lnTo>
                  <a:cubicBezTo>
                    <a:pt x="29058" y="16825"/>
                    <a:pt x="28815" y="16400"/>
                    <a:pt x="28511" y="16248"/>
                  </a:cubicBezTo>
                  <a:lnTo>
                    <a:pt x="547" y="77"/>
                  </a:lnTo>
                  <a:cubicBezTo>
                    <a:pt x="460" y="25"/>
                    <a:pt x="37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68;p37">
              <a:extLst>
                <a:ext uri="{FF2B5EF4-FFF2-40B4-BE49-F238E27FC236}">
                  <a16:creationId xmlns:a16="http://schemas.microsoft.com/office/drawing/2014/main" id="{4B7B03CE-0F5D-8F92-9089-9B44D7E9F627}"/>
                </a:ext>
              </a:extLst>
            </p:cNvPr>
            <p:cNvSpPr/>
            <p:nvPr/>
          </p:nvSpPr>
          <p:spPr>
            <a:xfrm>
              <a:off x="1496450" y="1449363"/>
              <a:ext cx="700650" cy="888350"/>
            </a:xfrm>
            <a:custGeom>
              <a:avLst/>
              <a:gdLst/>
              <a:ahLst/>
              <a:cxnLst/>
              <a:rect l="l" t="t" r="r" b="b"/>
              <a:pathLst>
                <a:path w="28026" h="35534" extrusionOk="0">
                  <a:moveTo>
                    <a:pt x="1" y="1"/>
                  </a:moveTo>
                  <a:lnTo>
                    <a:pt x="1" y="19363"/>
                  </a:lnTo>
                  <a:lnTo>
                    <a:pt x="28026" y="35533"/>
                  </a:lnTo>
                  <a:lnTo>
                    <a:pt x="28026" y="16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69;p37">
              <a:extLst>
                <a:ext uri="{FF2B5EF4-FFF2-40B4-BE49-F238E27FC236}">
                  <a16:creationId xmlns:a16="http://schemas.microsoft.com/office/drawing/2014/main" id="{0040D20D-6723-48AA-50FB-78CB86F242EC}"/>
                </a:ext>
              </a:extLst>
            </p:cNvPr>
            <p:cNvSpPr/>
            <p:nvPr/>
          </p:nvSpPr>
          <p:spPr>
            <a:xfrm>
              <a:off x="1496450" y="1449363"/>
              <a:ext cx="700650" cy="888350"/>
            </a:xfrm>
            <a:custGeom>
              <a:avLst/>
              <a:gdLst/>
              <a:ahLst/>
              <a:cxnLst/>
              <a:rect l="l" t="t" r="r" b="b"/>
              <a:pathLst>
                <a:path w="28026" h="35534" extrusionOk="0">
                  <a:moveTo>
                    <a:pt x="1" y="1"/>
                  </a:moveTo>
                  <a:lnTo>
                    <a:pt x="1" y="19363"/>
                  </a:lnTo>
                  <a:lnTo>
                    <a:pt x="28026" y="35533"/>
                  </a:lnTo>
                  <a:lnTo>
                    <a:pt x="28026" y="35138"/>
                  </a:lnTo>
                  <a:lnTo>
                    <a:pt x="274" y="19150"/>
                  </a:lnTo>
                  <a:lnTo>
                    <a:pt x="274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70;p37">
              <a:extLst>
                <a:ext uri="{FF2B5EF4-FFF2-40B4-BE49-F238E27FC236}">
                  <a16:creationId xmlns:a16="http://schemas.microsoft.com/office/drawing/2014/main" id="{AC735EA1-DD0A-2FA0-0E8C-AD4F1EACBA21}"/>
                </a:ext>
              </a:extLst>
            </p:cNvPr>
            <p:cNvSpPr/>
            <p:nvPr/>
          </p:nvSpPr>
          <p:spPr>
            <a:xfrm>
              <a:off x="1691000" y="1996488"/>
              <a:ext cx="412625" cy="241675"/>
            </a:xfrm>
            <a:custGeom>
              <a:avLst/>
              <a:gdLst/>
              <a:ahLst/>
              <a:cxnLst/>
              <a:rect l="l" t="t" r="r" b="b"/>
              <a:pathLst>
                <a:path w="16505" h="9667" extrusionOk="0">
                  <a:moveTo>
                    <a:pt x="0" y="1"/>
                  </a:moveTo>
                  <a:lnTo>
                    <a:pt x="0" y="122"/>
                  </a:lnTo>
                  <a:lnTo>
                    <a:pt x="16505" y="9667"/>
                  </a:lnTo>
                  <a:lnTo>
                    <a:pt x="16505" y="9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71;p37">
              <a:extLst>
                <a:ext uri="{FF2B5EF4-FFF2-40B4-BE49-F238E27FC236}">
                  <a16:creationId xmlns:a16="http://schemas.microsoft.com/office/drawing/2014/main" id="{B7BA98AD-C69E-2879-A9CC-D71033C21F90}"/>
                </a:ext>
              </a:extLst>
            </p:cNvPr>
            <p:cNvSpPr/>
            <p:nvPr/>
          </p:nvSpPr>
          <p:spPr>
            <a:xfrm>
              <a:off x="1691000" y="1958488"/>
              <a:ext cx="412625" cy="241675"/>
            </a:xfrm>
            <a:custGeom>
              <a:avLst/>
              <a:gdLst/>
              <a:ahLst/>
              <a:cxnLst/>
              <a:rect l="l" t="t" r="r" b="b"/>
              <a:pathLst>
                <a:path w="16505" h="9667" extrusionOk="0">
                  <a:moveTo>
                    <a:pt x="0" y="1"/>
                  </a:moveTo>
                  <a:lnTo>
                    <a:pt x="0" y="123"/>
                  </a:lnTo>
                  <a:lnTo>
                    <a:pt x="16505" y="9667"/>
                  </a:lnTo>
                  <a:lnTo>
                    <a:pt x="16505" y="9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72;p37">
              <a:extLst>
                <a:ext uri="{FF2B5EF4-FFF2-40B4-BE49-F238E27FC236}">
                  <a16:creationId xmlns:a16="http://schemas.microsoft.com/office/drawing/2014/main" id="{1B8D5308-FB4A-50FD-AF0C-B6E2D9014C3A}"/>
                </a:ext>
              </a:extLst>
            </p:cNvPr>
            <p:cNvSpPr/>
            <p:nvPr/>
          </p:nvSpPr>
          <p:spPr>
            <a:xfrm>
              <a:off x="1691000" y="1920513"/>
              <a:ext cx="412625" cy="241650"/>
            </a:xfrm>
            <a:custGeom>
              <a:avLst/>
              <a:gdLst/>
              <a:ahLst/>
              <a:cxnLst/>
              <a:rect l="l" t="t" r="r" b="b"/>
              <a:pathLst>
                <a:path w="16505" h="9666" extrusionOk="0">
                  <a:moveTo>
                    <a:pt x="0" y="0"/>
                  </a:moveTo>
                  <a:lnTo>
                    <a:pt x="0" y="122"/>
                  </a:lnTo>
                  <a:lnTo>
                    <a:pt x="16505" y="9666"/>
                  </a:lnTo>
                  <a:lnTo>
                    <a:pt x="16505" y="9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73;p37">
              <a:extLst>
                <a:ext uri="{FF2B5EF4-FFF2-40B4-BE49-F238E27FC236}">
                  <a16:creationId xmlns:a16="http://schemas.microsoft.com/office/drawing/2014/main" id="{03334539-3C7D-7D85-357F-7692C0A161A9}"/>
                </a:ext>
              </a:extLst>
            </p:cNvPr>
            <p:cNvSpPr/>
            <p:nvPr/>
          </p:nvSpPr>
          <p:spPr>
            <a:xfrm>
              <a:off x="1691000" y="1882513"/>
              <a:ext cx="412625" cy="241675"/>
            </a:xfrm>
            <a:custGeom>
              <a:avLst/>
              <a:gdLst/>
              <a:ahLst/>
              <a:cxnLst/>
              <a:rect l="l" t="t" r="r" b="b"/>
              <a:pathLst>
                <a:path w="16505" h="9667" extrusionOk="0">
                  <a:moveTo>
                    <a:pt x="0" y="0"/>
                  </a:moveTo>
                  <a:lnTo>
                    <a:pt x="0" y="122"/>
                  </a:lnTo>
                  <a:lnTo>
                    <a:pt x="16505" y="9666"/>
                  </a:lnTo>
                  <a:lnTo>
                    <a:pt x="16505" y="9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74;p37">
              <a:extLst>
                <a:ext uri="{FF2B5EF4-FFF2-40B4-BE49-F238E27FC236}">
                  <a16:creationId xmlns:a16="http://schemas.microsoft.com/office/drawing/2014/main" id="{82B2DCDC-2DE7-58B6-064D-0A0C53DA62E6}"/>
                </a:ext>
              </a:extLst>
            </p:cNvPr>
            <p:cNvSpPr/>
            <p:nvPr/>
          </p:nvSpPr>
          <p:spPr>
            <a:xfrm>
              <a:off x="1691000" y="1844513"/>
              <a:ext cx="412625" cy="242425"/>
            </a:xfrm>
            <a:custGeom>
              <a:avLst/>
              <a:gdLst/>
              <a:ahLst/>
              <a:cxnLst/>
              <a:rect l="l" t="t" r="r" b="b"/>
              <a:pathLst>
                <a:path w="16505" h="9697" extrusionOk="0">
                  <a:moveTo>
                    <a:pt x="0" y="1"/>
                  </a:moveTo>
                  <a:lnTo>
                    <a:pt x="0" y="153"/>
                  </a:lnTo>
                  <a:lnTo>
                    <a:pt x="16505" y="9697"/>
                  </a:lnTo>
                  <a:lnTo>
                    <a:pt x="16505" y="9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75;p37">
              <a:extLst>
                <a:ext uri="{FF2B5EF4-FFF2-40B4-BE49-F238E27FC236}">
                  <a16:creationId xmlns:a16="http://schemas.microsoft.com/office/drawing/2014/main" id="{F934BCFF-CC54-7E33-EB4D-CCA339922038}"/>
                </a:ext>
              </a:extLst>
            </p:cNvPr>
            <p:cNvSpPr/>
            <p:nvPr/>
          </p:nvSpPr>
          <p:spPr>
            <a:xfrm>
              <a:off x="1691000" y="1806513"/>
              <a:ext cx="412625" cy="242450"/>
            </a:xfrm>
            <a:custGeom>
              <a:avLst/>
              <a:gdLst/>
              <a:ahLst/>
              <a:cxnLst/>
              <a:rect l="l" t="t" r="r" b="b"/>
              <a:pathLst>
                <a:path w="16505" h="9698" extrusionOk="0">
                  <a:moveTo>
                    <a:pt x="0" y="1"/>
                  </a:moveTo>
                  <a:lnTo>
                    <a:pt x="0" y="153"/>
                  </a:lnTo>
                  <a:lnTo>
                    <a:pt x="16505" y="9697"/>
                  </a:lnTo>
                  <a:lnTo>
                    <a:pt x="16505" y="9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76;p37">
              <a:extLst>
                <a:ext uri="{FF2B5EF4-FFF2-40B4-BE49-F238E27FC236}">
                  <a16:creationId xmlns:a16="http://schemas.microsoft.com/office/drawing/2014/main" id="{3B7AD649-E36E-3D45-1DC9-DCA740A94038}"/>
                </a:ext>
              </a:extLst>
            </p:cNvPr>
            <p:cNvSpPr/>
            <p:nvPr/>
          </p:nvSpPr>
          <p:spPr>
            <a:xfrm>
              <a:off x="1691000" y="1768538"/>
              <a:ext cx="412625" cy="242425"/>
            </a:xfrm>
            <a:custGeom>
              <a:avLst/>
              <a:gdLst/>
              <a:ahLst/>
              <a:cxnLst/>
              <a:rect l="l" t="t" r="r" b="b"/>
              <a:pathLst>
                <a:path w="16505" h="9697" extrusionOk="0">
                  <a:moveTo>
                    <a:pt x="0" y="0"/>
                  </a:moveTo>
                  <a:lnTo>
                    <a:pt x="0" y="152"/>
                  </a:lnTo>
                  <a:lnTo>
                    <a:pt x="16505" y="9696"/>
                  </a:lnTo>
                  <a:lnTo>
                    <a:pt x="16505" y="9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77;p37">
              <a:extLst>
                <a:ext uri="{FF2B5EF4-FFF2-40B4-BE49-F238E27FC236}">
                  <a16:creationId xmlns:a16="http://schemas.microsoft.com/office/drawing/2014/main" id="{9A8E6C64-0B38-85C8-BB34-F96E97EC2376}"/>
                </a:ext>
              </a:extLst>
            </p:cNvPr>
            <p:cNvSpPr/>
            <p:nvPr/>
          </p:nvSpPr>
          <p:spPr>
            <a:xfrm>
              <a:off x="1691000" y="1728263"/>
              <a:ext cx="412625" cy="242425"/>
            </a:xfrm>
            <a:custGeom>
              <a:avLst/>
              <a:gdLst/>
              <a:ahLst/>
              <a:cxnLst/>
              <a:rect l="l" t="t" r="r" b="b"/>
              <a:pathLst>
                <a:path w="16505" h="9697" extrusionOk="0">
                  <a:moveTo>
                    <a:pt x="0" y="0"/>
                  </a:moveTo>
                  <a:lnTo>
                    <a:pt x="0" y="152"/>
                  </a:lnTo>
                  <a:lnTo>
                    <a:pt x="16505" y="9696"/>
                  </a:lnTo>
                  <a:lnTo>
                    <a:pt x="16505" y="9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78;p37">
              <a:extLst>
                <a:ext uri="{FF2B5EF4-FFF2-40B4-BE49-F238E27FC236}">
                  <a16:creationId xmlns:a16="http://schemas.microsoft.com/office/drawing/2014/main" id="{FC5C5ECC-EC9C-B391-7C19-3D6CDE5F1895}"/>
                </a:ext>
              </a:extLst>
            </p:cNvPr>
            <p:cNvSpPr/>
            <p:nvPr/>
          </p:nvSpPr>
          <p:spPr>
            <a:xfrm>
              <a:off x="1691000" y="1691013"/>
              <a:ext cx="412625" cy="241675"/>
            </a:xfrm>
            <a:custGeom>
              <a:avLst/>
              <a:gdLst/>
              <a:ahLst/>
              <a:cxnLst/>
              <a:rect l="l" t="t" r="r" b="b"/>
              <a:pathLst>
                <a:path w="16505" h="9667" extrusionOk="0">
                  <a:moveTo>
                    <a:pt x="0" y="1"/>
                  </a:moveTo>
                  <a:lnTo>
                    <a:pt x="0" y="122"/>
                  </a:lnTo>
                  <a:lnTo>
                    <a:pt x="16505" y="9666"/>
                  </a:lnTo>
                  <a:lnTo>
                    <a:pt x="16505" y="9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79;p37">
              <a:extLst>
                <a:ext uri="{FF2B5EF4-FFF2-40B4-BE49-F238E27FC236}">
                  <a16:creationId xmlns:a16="http://schemas.microsoft.com/office/drawing/2014/main" id="{78B703CA-CAC4-6ADC-33A3-FA988C76BDD4}"/>
                </a:ext>
              </a:extLst>
            </p:cNvPr>
            <p:cNvSpPr/>
            <p:nvPr/>
          </p:nvSpPr>
          <p:spPr>
            <a:xfrm>
              <a:off x="1691000" y="1653013"/>
              <a:ext cx="412625" cy="241675"/>
            </a:xfrm>
            <a:custGeom>
              <a:avLst/>
              <a:gdLst/>
              <a:ahLst/>
              <a:cxnLst/>
              <a:rect l="l" t="t" r="r" b="b"/>
              <a:pathLst>
                <a:path w="16505" h="9667" extrusionOk="0">
                  <a:moveTo>
                    <a:pt x="0" y="1"/>
                  </a:moveTo>
                  <a:lnTo>
                    <a:pt x="0" y="123"/>
                  </a:lnTo>
                  <a:lnTo>
                    <a:pt x="16505" y="9667"/>
                  </a:lnTo>
                  <a:lnTo>
                    <a:pt x="16505" y="9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80;p37">
              <a:extLst>
                <a:ext uri="{FF2B5EF4-FFF2-40B4-BE49-F238E27FC236}">
                  <a16:creationId xmlns:a16="http://schemas.microsoft.com/office/drawing/2014/main" id="{15BCB891-E5C6-0CAA-8AE4-52FB15D7524A}"/>
                </a:ext>
              </a:extLst>
            </p:cNvPr>
            <p:cNvSpPr/>
            <p:nvPr/>
          </p:nvSpPr>
          <p:spPr>
            <a:xfrm>
              <a:off x="1697825" y="1785238"/>
              <a:ext cx="408850" cy="453675"/>
            </a:xfrm>
            <a:custGeom>
              <a:avLst/>
              <a:gdLst/>
              <a:ahLst/>
              <a:cxnLst/>
              <a:rect l="l" t="t" r="r" b="b"/>
              <a:pathLst>
                <a:path w="16354" h="18147" extrusionOk="0">
                  <a:moveTo>
                    <a:pt x="16141" y="18147"/>
                  </a:moveTo>
                  <a:lnTo>
                    <a:pt x="13800" y="6505"/>
                  </a:lnTo>
                  <a:lnTo>
                    <a:pt x="11764" y="9150"/>
                  </a:lnTo>
                  <a:lnTo>
                    <a:pt x="9879" y="4894"/>
                  </a:lnTo>
                  <a:lnTo>
                    <a:pt x="8055" y="3709"/>
                  </a:lnTo>
                  <a:lnTo>
                    <a:pt x="6201" y="548"/>
                  </a:lnTo>
                  <a:lnTo>
                    <a:pt x="4469" y="7205"/>
                  </a:lnTo>
                  <a:lnTo>
                    <a:pt x="2280" y="3101"/>
                  </a:lnTo>
                  <a:lnTo>
                    <a:pt x="213" y="8846"/>
                  </a:lnTo>
                  <a:lnTo>
                    <a:pt x="1" y="8755"/>
                  </a:lnTo>
                  <a:lnTo>
                    <a:pt x="2250" y="2584"/>
                  </a:lnTo>
                  <a:lnTo>
                    <a:pt x="4408" y="6627"/>
                  </a:lnTo>
                  <a:lnTo>
                    <a:pt x="6110" y="1"/>
                  </a:lnTo>
                  <a:lnTo>
                    <a:pt x="8207" y="3557"/>
                  </a:lnTo>
                  <a:lnTo>
                    <a:pt x="10031" y="4773"/>
                  </a:lnTo>
                  <a:lnTo>
                    <a:pt x="11825" y="8755"/>
                  </a:lnTo>
                  <a:lnTo>
                    <a:pt x="13922" y="6019"/>
                  </a:lnTo>
                  <a:lnTo>
                    <a:pt x="16353" y="180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81;p37">
              <a:extLst>
                <a:ext uri="{FF2B5EF4-FFF2-40B4-BE49-F238E27FC236}">
                  <a16:creationId xmlns:a16="http://schemas.microsoft.com/office/drawing/2014/main" id="{1A493FA6-2CAD-0D5F-422F-A2C0C90ADE2F}"/>
                </a:ext>
              </a:extLst>
            </p:cNvPr>
            <p:cNvSpPr/>
            <p:nvPr/>
          </p:nvSpPr>
          <p:spPr>
            <a:xfrm>
              <a:off x="1698575" y="1964588"/>
              <a:ext cx="407350" cy="275100"/>
            </a:xfrm>
            <a:custGeom>
              <a:avLst/>
              <a:gdLst/>
              <a:ahLst/>
              <a:cxnLst/>
              <a:rect l="l" t="t" r="r" b="b"/>
              <a:pathLst>
                <a:path w="16294" h="11004" extrusionOk="0">
                  <a:moveTo>
                    <a:pt x="2250" y="0"/>
                  </a:moveTo>
                  <a:lnTo>
                    <a:pt x="1" y="1550"/>
                  </a:lnTo>
                  <a:lnTo>
                    <a:pt x="123" y="1702"/>
                  </a:lnTo>
                  <a:lnTo>
                    <a:pt x="2220" y="274"/>
                  </a:lnTo>
                  <a:lnTo>
                    <a:pt x="4378" y="2401"/>
                  </a:lnTo>
                  <a:lnTo>
                    <a:pt x="6111" y="1034"/>
                  </a:lnTo>
                  <a:lnTo>
                    <a:pt x="8056" y="2918"/>
                  </a:lnTo>
                  <a:lnTo>
                    <a:pt x="9880" y="2401"/>
                  </a:lnTo>
                  <a:lnTo>
                    <a:pt x="11703" y="6566"/>
                  </a:lnTo>
                  <a:lnTo>
                    <a:pt x="13770" y="6809"/>
                  </a:lnTo>
                  <a:lnTo>
                    <a:pt x="16111" y="11003"/>
                  </a:lnTo>
                  <a:lnTo>
                    <a:pt x="16293" y="10882"/>
                  </a:lnTo>
                  <a:lnTo>
                    <a:pt x="13892" y="6596"/>
                  </a:lnTo>
                  <a:lnTo>
                    <a:pt x="11825" y="6353"/>
                  </a:lnTo>
                  <a:lnTo>
                    <a:pt x="10001" y="2158"/>
                  </a:lnTo>
                  <a:lnTo>
                    <a:pt x="8117" y="2675"/>
                  </a:lnTo>
                  <a:lnTo>
                    <a:pt x="6141" y="730"/>
                  </a:lnTo>
                  <a:lnTo>
                    <a:pt x="4408" y="2128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82;p37">
              <a:extLst>
                <a:ext uri="{FF2B5EF4-FFF2-40B4-BE49-F238E27FC236}">
                  <a16:creationId xmlns:a16="http://schemas.microsoft.com/office/drawing/2014/main" id="{D3F6126E-F693-5E73-5950-C1AF8DF9E3BA}"/>
                </a:ext>
              </a:extLst>
            </p:cNvPr>
            <p:cNvSpPr/>
            <p:nvPr/>
          </p:nvSpPr>
          <p:spPr>
            <a:xfrm>
              <a:off x="1792825" y="1708113"/>
              <a:ext cx="70400" cy="52075"/>
            </a:xfrm>
            <a:custGeom>
              <a:avLst/>
              <a:gdLst/>
              <a:ahLst/>
              <a:cxnLst/>
              <a:rect l="l" t="t" r="r" b="b"/>
              <a:pathLst>
                <a:path w="2816" h="2083" extrusionOk="0">
                  <a:moveTo>
                    <a:pt x="1303" y="0"/>
                  </a:moveTo>
                  <a:cubicBezTo>
                    <a:pt x="1287" y="0"/>
                    <a:pt x="1268" y="5"/>
                    <a:pt x="1246" y="16"/>
                  </a:cubicBezTo>
                  <a:cubicBezTo>
                    <a:pt x="1064" y="107"/>
                    <a:pt x="912" y="411"/>
                    <a:pt x="760" y="593"/>
                  </a:cubicBezTo>
                  <a:cubicBezTo>
                    <a:pt x="638" y="745"/>
                    <a:pt x="669" y="776"/>
                    <a:pt x="578" y="1019"/>
                  </a:cubicBezTo>
                  <a:cubicBezTo>
                    <a:pt x="456" y="1232"/>
                    <a:pt x="0" y="1444"/>
                    <a:pt x="0" y="1444"/>
                  </a:cubicBezTo>
                  <a:lnTo>
                    <a:pt x="334" y="2083"/>
                  </a:lnTo>
                  <a:cubicBezTo>
                    <a:pt x="334" y="2083"/>
                    <a:pt x="699" y="1870"/>
                    <a:pt x="1307" y="1809"/>
                  </a:cubicBezTo>
                  <a:cubicBezTo>
                    <a:pt x="1885" y="1748"/>
                    <a:pt x="2432" y="1232"/>
                    <a:pt x="2553" y="1110"/>
                  </a:cubicBezTo>
                  <a:cubicBezTo>
                    <a:pt x="2673" y="1014"/>
                    <a:pt x="2680" y="861"/>
                    <a:pt x="2572" y="861"/>
                  </a:cubicBezTo>
                  <a:cubicBezTo>
                    <a:pt x="2543" y="861"/>
                    <a:pt x="2507" y="872"/>
                    <a:pt x="2462" y="897"/>
                  </a:cubicBezTo>
                  <a:cubicBezTo>
                    <a:pt x="2816" y="670"/>
                    <a:pt x="2729" y="548"/>
                    <a:pt x="2637" y="548"/>
                  </a:cubicBezTo>
                  <a:cubicBezTo>
                    <a:pt x="2630" y="548"/>
                    <a:pt x="2624" y="548"/>
                    <a:pt x="2618" y="549"/>
                  </a:cubicBezTo>
                  <a:lnTo>
                    <a:pt x="2618" y="549"/>
                  </a:lnTo>
                  <a:cubicBezTo>
                    <a:pt x="2762" y="482"/>
                    <a:pt x="2736" y="348"/>
                    <a:pt x="2736" y="320"/>
                  </a:cubicBezTo>
                  <a:cubicBezTo>
                    <a:pt x="2720" y="320"/>
                    <a:pt x="2690" y="305"/>
                    <a:pt x="2633" y="305"/>
                  </a:cubicBezTo>
                  <a:cubicBezTo>
                    <a:pt x="2576" y="305"/>
                    <a:pt x="2493" y="320"/>
                    <a:pt x="2371" y="381"/>
                  </a:cubicBezTo>
                  <a:cubicBezTo>
                    <a:pt x="2401" y="350"/>
                    <a:pt x="2614" y="107"/>
                    <a:pt x="2371" y="107"/>
                  </a:cubicBezTo>
                  <a:cubicBezTo>
                    <a:pt x="2128" y="107"/>
                    <a:pt x="1185" y="654"/>
                    <a:pt x="1185" y="654"/>
                  </a:cubicBezTo>
                  <a:cubicBezTo>
                    <a:pt x="1185" y="654"/>
                    <a:pt x="1246" y="441"/>
                    <a:pt x="1337" y="350"/>
                  </a:cubicBezTo>
                  <a:cubicBezTo>
                    <a:pt x="1418" y="270"/>
                    <a:pt x="1427" y="0"/>
                    <a:pt x="1303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83;p37">
              <a:extLst>
                <a:ext uri="{FF2B5EF4-FFF2-40B4-BE49-F238E27FC236}">
                  <a16:creationId xmlns:a16="http://schemas.microsoft.com/office/drawing/2014/main" id="{7806713D-17C9-6DFD-BED2-BBC1E1A6F46D}"/>
                </a:ext>
              </a:extLst>
            </p:cNvPr>
            <p:cNvSpPr/>
            <p:nvPr/>
          </p:nvSpPr>
          <p:spPr>
            <a:xfrm>
              <a:off x="1563825" y="1659838"/>
              <a:ext cx="245725" cy="171025"/>
            </a:xfrm>
            <a:custGeom>
              <a:avLst/>
              <a:gdLst/>
              <a:ahLst/>
              <a:cxnLst/>
              <a:rect l="l" t="t" r="r" b="b"/>
              <a:pathLst>
                <a:path w="9829" h="6841" extrusionOk="0">
                  <a:moveTo>
                    <a:pt x="1231" y="1"/>
                  </a:moveTo>
                  <a:cubicBezTo>
                    <a:pt x="690" y="1"/>
                    <a:pt x="0" y="1131"/>
                    <a:pt x="528" y="2464"/>
                  </a:cubicBezTo>
                  <a:cubicBezTo>
                    <a:pt x="1626" y="5252"/>
                    <a:pt x="3873" y="6840"/>
                    <a:pt x="4632" y="6840"/>
                  </a:cubicBezTo>
                  <a:cubicBezTo>
                    <a:pt x="4692" y="6840"/>
                    <a:pt x="4743" y="6830"/>
                    <a:pt x="4783" y="6810"/>
                  </a:cubicBezTo>
                  <a:cubicBezTo>
                    <a:pt x="5330" y="6567"/>
                    <a:pt x="9829" y="4287"/>
                    <a:pt x="9829" y="4287"/>
                  </a:cubicBezTo>
                  <a:cubicBezTo>
                    <a:pt x="9829" y="4287"/>
                    <a:pt x="9768" y="3588"/>
                    <a:pt x="9221" y="3011"/>
                  </a:cubicBezTo>
                  <a:cubicBezTo>
                    <a:pt x="9221" y="3011"/>
                    <a:pt x="4996" y="4348"/>
                    <a:pt x="4631" y="4804"/>
                  </a:cubicBezTo>
                  <a:cubicBezTo>
                    <a:pt x="4618" y="4819"/>
                    <a:pt x="4602" y="4826"/>
                    <a:pt x="4584" y="4826"/>
                  </a:cubicBezTo>
                  <a:cubicBezTo>
                    <a:pt x="4118" y="4826"/>
                    <a:pt x="1905" y="236"/>
                    <a:pt x="1379" y="32"/>
                  </a:cubicBezTo>
                  <a:cubicBezTo>
                    <a:pt x="1331" y="11"/>
                    <a:pt x="128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84;p37">
              <a:extLst>
                <a:ext uri="{FF2B5EF4-FFF2-40B4-BE49-F238E27FC236}">
                  <a16:creationId xmlns:a16="http://schemas.microsoft.com/office/drawing/2014/main" id="{B77BEF5C-160B-0064-BF0D-3D35EAE207B0}"/>
                </a:ext>
              </a:extLst>
            </p:cNvPr>
            <p:cNvSpPr/>
            <p:nvPr/>
          </p:nvSpPr>
          <p:spPr>
            <a:xfrm>
              <a:off x="1571675" y="2298113"/>
              <a:ext cx="64625" cy="44950"/>
            </a:xfrm>
            <a:custGeom>
              <a:avLst/>
              <a:gdLst/>
              <a:ahLst/>
              <a:cxnLst/>
              <a:rect l="l" t="t" r="r" b="b"/>
              <a:pathLst>
                <a:path w="2585" h="1798" extrusionOk="0">
                  <a:moveTo>
                    <a:pt x="486" y="0"/>
                  </a:moveTo>
                  <a:cubicBezTo>
                    <a:pt x="255" y="0"/>
                    <a:pt x="56" y="15"/>
                    <a:pt x="31" y="64"/>
                  </a:cubicBezTo>
                  <a:cubicBezTo>
                    <a:pt x="1" y="185"/>
                    <a:pt x="1" y="915"/>
                    <a:pt x="1" y="915"/>
                  </a:cubicBezTo>
                  <a:cubicBezTo>
                    <a:pt x="1" y="915"/>
                    <a:pt x="548" y="1158"/>
                    <a:pt x="1186" y="1553"/>
                  </a:cubicBezTo>
                  <a:cubicBezTo>
                    <a:pt x="1535" y="1752"/>
                    <a:pt x="1919" y="1797"/>
                    <a:pt x="2196" y="1797"/>
                  </a:cubicBezTo>
                  <a:cubicBezTo>
                    <a:pt x="2428" y="1797"/>
                    <a:pt x="2585" y="1766"/>
                    <a:pt x="2585" y="1766"/>
                  </a:cubicBezTo>
                  <a:cubicBezTo>
                    <a:pt x="2585" y="1766"/>
                    <a:pt x="2585" y="1249"/>
                    <a:pt x="2463" y="1097"/>
                  </a:cubicBezTo>
                  <a:cubicBezTo>
                    <a:pt x="2341" y="915"/>
                    <a:pt x="1794" y="915"/>
                    <a:pt x="1581" y="611"/>
                  </a:cubicBezTo>
                  <a:cubicBezTo>
                    <a:pt x="1369" y="307"/>
                    <a:pt x="1247" y="33"/>
                    <a:pt x="1247" y="33"/>
                  </a:cubicBezTo>
                  <a:cubicBezTo>
                    <a:pt x="1247" y="33"/>
                    <a:pt x="831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785;p37">
              <a:extLst>
                <a:ext uri="{FF2B5EF4-FFF2-40B4-BE49-F238E27FC236}">
                  <a16:creationId xmlns:a16="http://schemas.microsoft.com/office/drawing/2014/main" id="{6A27B56E-873C-6194-7D19-3AB5F8482996}"/>
                </a:ext>
              </a:extLst>
            </p:cNvPr>
            <p:cNvSpPr/>
            <p:nvPr/>
          </p:nvSpPr>
          <p:spPr>
            <a:xfrm>
              <a:off x="1571675" y="2316413"/>
              <a:ext cx="64625" cy="26650"/>
            </a:xfrm>
            <a:custGeom>
              <a:avLst/>
              <a:gdLst/>
              <a:ahLst/>
              <a:cxnLst/>
              <a:rect l="l" t="t" r="r" b="b"/>
              <a:pathLst>
                <a:path w="2585" h="1066" extrusionOk="0">
                  <a:moveTo>
                    <a:pt x="1" y="0"/>
                  </a:moveTo>
                  <a:lnTo>
                    <a:pt x="1" y="183"/>
                  </a:lnTo>
                  <a:cubicBezTo>
                    <a:pt x="1" y="183"/>
                    <a:pt x="548" y="426"/>
                    <a:pt x="1186" y="821"/>
                  </a:cubicBezTo>
                  <a:cubicBezTo>
                    <a:pt x="1535" y="1020"/>
                    <a:pt x="1910" y="1065"/>
                    <a:pt x="2179" y="1065"/>
                  </a:cubicBezTo>
                  <a:cubicBezTo>
                    <a:pt x="2403" y="1065"/>
                    <a:pt x="2554" y="1034"/>
                    <a:pt x="2554" y="1034"/>
                  </a:cubicBezTo>
                  <a:cubicBezTo>
                    <a:pt x="2554" y="1034"/>
                    <a:pt x="2585" y="973"/>
                    <a:pt x="2554" y="882"/>
                  </a:cubicBezTo>
                  <a:cubicBezTo>
                    <a:pt x="2554" y="882"/>
                    <a:pt x="2437" y="901"/>
                    <a:pt x="2257" y="901"/>
                  </a:cubicBezTo>
                  <a:cubicBezTo>
                    <a:pt x="1985" y="901"/>
                    <a:pt x="1569" y="857"/>
                    <a:pt x="1186" y="639"/>
                  </a:cubicBezTo>
                  <a:cubicBezTo>
                    <a:pt x="548" y="27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786;p37">
              <a:extLst>
                <a:ext uri="{FF2B5EF4-FFF2-40B4-BE49-F238E27FC236}">
                  <a16:creationId xmlns:a16="http://schemas.microsoft.com/office/drawing/2014/main" id="{FC39B20D-F6C9-5C64-703E-53BB4DD1AAD6}"/>
                </a:ext>
              </a:extLst>
            </p:cNvPr>
            <p:cNvSpPr/>
            <p:nvPr/>
          </p:nvSpPr>
          <p:spPr>
            <a:xfrm>
              <a:off x="1524575" y="1948613"/>
              <a:ext cx="94250" cy="357650"/>
            </a:xfrm>
            <a:custGeom>
              <a:avLst/>
              <a:gdLst/>
              <a:ahLst/>
              <a:cxnLst/>
              <a:rect l="l" t="t" r="r" b="b"/>
              <a:pathLst>
                <a:path w="3770" h="14306" extrusionOk="0">
                  <a:moveTo>
                    <a:pt x="0" y="1"/>
                  </a:moveTo>
                  <a:cubicBezTo>
                    <a:pt x="0" y="1"/>
                    <a:pt x="1368" y="4682"/>
                    <a:pt x="1520" y="5898"/>
                  </a:cubicBezTo>
                  <a:cubicBezTo>
                    <a:pt x="1672" y="7113"/>
                    <a:pt x="1247" y="11126"/>
                    <a:pt x="1885" y="14013"/>
                  </a:cubicBezTo>
                  <a:cubicBezTo>
                    <a:pt x="2309" y="14249"/>
                    <a:pt x="2604" y="14306"/>
                    <a:pt x="2789" y="14306"/>
                  </a:cubicBezTo>
                  <a:cubicBezTo>
                    <a:pt x="2962" y="14306"/>
                    <a:pt x="3040" y="14256"/>
                    <a:pt x="3040" y="14256"/>
                  </a:cubicBezTo>
                  <a:lnTo>
                    <a:pt x="3192" y="13892"/>
                  </a:lnTo>
                  <a:cubicBezTo>
                    <a:pt x="3192" y="13892"/>
                    <a:pt x="3769" y="7387"/>
                    <a:pt x="3739" y="5867"/>
                  </a:cubicBezTo>
                  <a:cubicBezTo>
                    <a:pt x="3709" y="4347"/>
                    <a:pt x="3435" y="62"/>
                    <a:pt x="3435" y="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787;p37">
              <a:extLst>
                <a:ext uri="{FF2B5EF4-FFF2-40B4-BE49-F238E27FC236}">
                  <a16:creationId xmlns:a16="http://schemas.microsoft.com/office/drawing/2014/main" id="{E68E2AC5-9D08-7273-C73F-CE0FA7B4A72E}"/>
                </a:ext>
              </a:extLst>
            </p:cNvPr>
            <p:cNvSpPr/>
            <p:nvPr/>
          </p:nvSpPr>
          <p:spPr>
            <a:xfrm>
              <a:off x="1510900" y="2320363"/>
              <a:ext cx="66125" cy="51025"/>
            </a:xfrm>
            <a:custGeom>
              <a:avLst/>
              <a:gdLst/>
              <a:ahLst/>
              <a:cxnLst/>
              <a:rect l="l" t="t" r="r" b="b"/>
              <a:pathLst>
                <a:path w="2645" h="2041" extrusionOk="0">
                  <a:moveTo>
                    <a:pt x="426" y="1"/>
                  </a:moveTo>
                  <a:cubicBezTo>
                    <a:pt x="250" y="1"/>
                    <a:pt x="112" y="15"/>
                    <a:pt x="91" y="55"/>
                  </a:cubicBezTo>
                  <a:cubicBezTo>
                    <a:pt x="31" y="177"/>
                    <a:pt x="0" y="876"/>
                    <a:pt x="0" y="876"/>
                  </a:cubicBezTo>
                  <a:cubicBezTo>
                    <a:pt x="0" y="876"/>
                    <a:pt x="456" y="1362"/>
                    <a:pt x="1095" y="1757"/>
                  </a:cubicBezTo>
                  <a:cubicBezTo>
                    <a:pt x="1520" y="2000"/>
                    <a:pt x="2054" y="2041"/>
                    <a:pt x="2362" y="2041"/>
                  </a:cubicBezTo>
                  <a:cubicBezTo>
                    <a:pt x="2516" y="2041"/>
                    <a:pt x="2614" y="2031"/>
                    <a:pt x="2614" y="2031"/>
                  </a:cubicBezTo>
                  <a:cubicBezTo>
                    <a:pt x="2614" y="2031"/>
                    <a:pt x="2645" y="1484"/>
                    <a:pt x="2493" y="1332"/>
                  </a:cubicBezTo>
                  <a:cubicBezTo>
                    <a:pt x="2371" y="1149"/>
                    <a:pt x="1794" y="937"/>
                    <a:pt x="1611" y="633"/>
                  </a:cubicBezTo>
                  <a:cubicBezTo>
                    <a:pt x="1429" y="329"/>
                    <a:pt x="1277" y="55"/>
                    <a:pt x="1277" y="55"/>
                  </a:cubicBezTo>
                  <a:cubicBezTo>
                    <a:pt x="1277" y="55"/>
                    <a:pt x="777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788;p37">
              <a:extLst>
                <a:ext uri="{FF2B5EF4-FFF2-40B4-BE49-F238E27FC236}">
                  <a16:creationId xmlns:a16="http://schemas.microsoft.com/office/drawing/2014/main" id="{8F1DADB0-9A74-FCFA-4867-11808F9F7C89}"/>
                </a:ext>
              </a:extLst>
            </p:cNvPr>
            <p:cNvSpPr/>
            <p:nvPr/>
          </p:nvSpPr>
          <p:spPr>
            <a:xfrm>
              <a:off x="1510900" y="2336913"/>
              <a:ext cx="65375" cy="34450"/>
            </a:xfrm>
            <a:custGeom>
              <a:avLst/>
              <a:gdLst/>
              <a:ahLst/>
              <a:cxnLst/>
              <a:rect l="l" t="t" r="r" b="b"/>
              <a:pathLst>
                <a:path w="2615" h="1378" extrusionOk="0">
                  <a:moveTo>
                    <a:pt x="31" y="1"/>
                  </a:moveTo>
                  <a:cubicBezTo>
                    <a:pt x="31" y="123"/>
                    <a:pt x="0" y="214"/>
                    <a:pt x="0" y="214"/>
                  </a:cubicBezTo>
                  <a:cubicBezTo>
                    <a:pt x="0" y="214"/>
                    <a:pt x="426" y="700"/>
                    <a:pt x="1095" y="1065"/>
                  </a:cubicBezTo>
                  <a:cubicBezTo>
                    <a:pt x="1531" y="1335"/>
                    <a:pt x="2082" y="1378"/>
                    <a:pt x="2386" y="1378"/>
                  </a:cubicBezTo>
                  <a:cubicBezTo>
                    <a:pt x="2526" y="1378"/>
                    <a:pt x="2614" y="1369"/>
                    <a:pt x="2614" y="1369"/>
                  </a:cubicBezTo>
                  <a:cubicBezTo>
                    <a:pt x="2614" y="1369"/>
                    <a:pt x="2614" y="1247"/>
                    <a:pt x="2614" y="1126"/>
                  </a:cubicBezTo>
                  <a:cubicBezTo>
                    <a:pt x="2614" y="1126"/>
                    <a:pt x="2486" y="1143"/>
                    <a:pt x="2293" y="1143"/>
                  </a:cubicBezTo>
                  <a:cubicBezTo>
                    <a:pt x="1978" y="1143"/>
                    <a:pt x="1490" y="1097"/>
                    <a:pt x="1095" y="852"/>
                  </a:cubicBezTo>
                  <a:cubicBezTo>
                    <a:pt x="487" y="487"/>
                    <a:pt x="91" y="62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789;p37">
              <a:extLst>
                <a:ext uri="{FF2B5EF4-FFF2-40B4-BE49-F238E27FC236}">
                  <a16:creationId xmlns:a16="http://schemas.microsoft.com/office/drawing/2014/main" id="{96663DA3-B516-FE93-C88F-5D2A8CBE4169}"/>
                </a:ext>
              </a:extLst>
            </p:cNvPr>
            <p:cNvSpPr/>
            <p:nvPr/>
          </p:nvSpPr>
          <p:spPr>
            <a:xfrm>
              <a:off x="1472150" y="1969138"/>
              <a:ext cx="90450" cy="363625"/>
            </a:xfrm>
            <a:custGeom>
              <a:avLst/>
              <a:gdLst/>
              <a:ahLst/>
              <a:cxnLst/>
              <a:rect l="l" t="t" r="r" b="b"/>
              <a:pathLst>
                <a:path w="3618" h="14545" extrusionOk="0">
                  <a:moveTo>
                    <a:pt x="0" y="0"/>
                  </a:moveTo>
                  <a:cubicBezTo>
                    <a:pt x="0" y="1"/>
                    <a:pt x="1307" y="4742"/>
                    <a:pt x="1429" y="5958"/>
                  </a:cubicBezTo>
                  <a:cubicBezTo>
                    <a:pt x="1520" y="7204"/>
                    <a:pt x="912" y="11277"/>
                    <a:pt x="1489" y="14195"/>
                  </a:cubicBezTo>
                  <a:cubicBezTo>
                    <a:pt x="2025" y="14493"/>
                    <a:pt x="2366" y="14544"/>
                    <a:pt x="2539" y="14544"/>
                  </a:cubicBezTo>
                  <a:cubicBezTo>
                    <a:pt x="2631" y="14544"/>
                    <a:pt x="2675" y="14530"/>
                    <a:pt x="2675" y="14530"/>
                  </a:cubicBezTo>
                  <a:lnTo>
                    <a:pt x="2948" y="14195"/>
                  </a:lnTo>
                  <a:cubicBezTo>
                    <a:pt x="2948" y="14195"/>
                    <a:pt x="3617" y="7478"/>
                    <a:pt x="3617" y="5958"/>
                  </a:cubicBezTo>
                  <a:cubicBezTo>
                    <a:pt x="3617" y="4438"/>
                    <a:pt x="3465" y="152"/>
                    <a:pt x="3465" y="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790;p37">
              <a:extLst>
                <a:ext uri="{FF2B5EF4-FFF2-40B4-BE49-F238E27FC236}">
                  <a16:creationId xmlns:a16="http://schemas.microsoft.com/office/drawing/2014/main" id="{A8CA7D98-D3DF-DF02-C7E2-BDEF0849E9CD}"/>
                </a:ext>
              </a:extLst>
            </p:cNvPr>
            <p:cNvSpPr/>
            <p:nvPr/>
          </p:nvSpPr>
          <p:spPr>
            <a:xfrm>
              <a:off x="1425775" y="1637663"/>
              <a:ext cx="199900" cy="345925"/>
            </a:xfrm>
            <a:custGeom>
              <a:avLst/>
              <a:gdLst/>
              <a:ahLst/>
              <a:cxnLst/>
              <a:rect l="l" t="t" r="r" b="b"/>
              <a:pathLst>
                <a:path w="7996" h="13837" extrusionOk="0">
                  <a:moveTo>
                    <a:pt x="4298" y="0"/>
                  </a:moveTo>
                  <a:cubicBezTo>
                    <a:pt x="4266" y="0"/>
                    <a:pt x="4242" y="3"/>
                    <a:pt x="4226" y="7"/>
                  </a:cubicBezTo>
                  <a:cubicBezTo>
                    <a:pt x="4226" y="7"/>
                    <a:pt x="1703" y="767"/>
                    <a:pt x="852" y="2560"/>
                  </a:cubicBezTo>
                  <a:cubicBezTo>
                    <a:pt x="1" y="4354"/>
                    <a:pt x="1095" y="6664"/>
                    <a:pt x="1065" y="7241"/>
                  </a:cubicBezTo>
                  <a:cubicBezTo>
                    <a:pt x="1034" y="7819"/>
                    <a:pt x="1156" y="13746"/>
                    <a:pt x="1156" y="13746"/>
                  </a:cubicBezTo>
                  <a:lnTo>
                    <a:pt x="5685" y="13837"/>
                  </a:lnTo>
                  <a:lnTo>
                    <a:pt x="6171" y="12743"/>
                  </a:lnTo>
                  <a:lnTo>
                    <a:pt x="6779" y="13563"/>
                  </a:lnTo>
                  <a:lnTo>
                    <a:pt x="7752" y="12652"/>
                  </a:lnTo>
                  <a:cubicBezTo>
                    <a:pt x="7752" y="12652"/>
                    <a:pt x="7387" y="7302"/>
                    <a:pt x="7448" y="6208"/>
                  </a:cubicBezTo>
                  <a:cubicBezTo>
                    <a:pt x="7539" y="5083"/>
                    <a:pt x="7995" y="2165"/>
                    <a:pt x="7022" y="797"/>
                  </a:cubicBezTo>
                  <a:cubicBezTo>
                    <a:pt x="6318" y="347"/>
                    <a:pt x="4701" y="0"/>
                    <a:pt x="4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791;p37">
              <a:extLst>
                <a:ext uri="{FF2B5EF4-FFF2-40B4-BE49-F238E27FC236}">
                  <a16:creationId xmlns:a16="http://schemas.microsoft.com/office/drawing/2014/main" id="{78B7EA78-125B-573E-D311-5B0AEF66A73A}"/>
                </a:ext>
              </a:extLst>
            </p:cNvPr>
            <p:cNvSpPr/>
            <p:nvPr/>
          </p:nvSpPr>
          <p:spPr>
            <a:xfrm>
              <a:off x="1482775" y="1643613"/>
              <a:ext cx="103375" cy="136325"/>
            </a:xfrm>
            <a:custGeom>
              <a:avLst/>
              <a:gdLst/>
              <a:ahLst/>
              <a:cxnLst/>
              <a:rect l="l" t="t" r="r" b="b"/>
              <a:pathLst>
                <a:path w="4135" h="5453" extrusionOk="0">
                  <a:moveTo>
                    <a:pt x="1861" y="1"/>
                  </a:moveTo>
                  <a:cubicBezTo>
                    <a:pt x="1393" y="1"/>
                    <a:pt x="973" y="73"/>
                    <a:pt x="973" y="73"/>
                  </a:cubicBezTo>
                  <a:cubicBezTo>
                    <a:pt x="973" y="73"/>
                    <a:pt x="1" y="863"/>
                    <a:pt x="92" y="1380"/>
                  </a:cubicBezTo>
                  <a:cubicBezTo>
                    <a:pt x="183" y="1927"/>
                    <a:pt x="3435" y="4693"/>
                    <a:pt x="3557" y="5453"/>
                  </a:cubicBezTo>
                  <a:cubicBezTo>
                    <a:pt x="4134" y="4359"/>
                    <a:pt x="3405" y="1046"/>
                    <a:pt x="3071" y="407"/>
                  </a:cubicBezTo>
                  <a:cubicBezTo>
                    <a:pt x="2899" y="80"/>
                    <a:pt x="2353" y="1"/>
                    <a:pt x="186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792;p37">
              <a:extLst>
                <a:ext uri="{FF2B5EF4-FFF2-40B4-BE49-F238E27FC236}">
                  <a16:creationId xmlns:a16="http://schemas.microsoft.com/office/drawing/2014/main" id="{B99F2C80-6D21-BD1E-35E8-07CE6D6B599F}"/>
                </a:ext>
              </a:extLst>
            </p:cNvPr>
            <p:cNvSpPr/>
            <p:nvPr/>
          </p:nvSpPr>
          <p:spPr>
            <a:xfrm>
              <a:off x="1501025" y="1608938"/>
              <a:ext cx="50925" cy="72975"/>
            </a:xfrm>
            <a:custGeom>
              <a:avLst/>
              <a:gdLst/>
              <a:ahLst/>
              <a:cxnLst/>
              <a:rect l="l" t="t" r="r" b="b"/>
              <a:pathLst>
                <a:path w="2037" h="2919" extrusionOk="0">
                  <a:moveTo>
                    <a:pt x="152" y="1"/>
                  </a:moveTo>
                  <a:lnTo>
                    <a:pt x="0" y="1855"/>
                  </a:lnTo>
                  <a:lnTo>
                    <a:pt x="1611" y="2919"/>
                  </a:lnTo>
                  <a:lnTo>
                    <a:pt x="1915" y="2493"/>
                  </a:lnTo>
                  <a:lnTo>
                    <a:pt x="2037" y="1460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2B3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793;p37">
              <a:extLst>
                <a:ext uri="{FF2B5EF4-FFF2-40B4-BE49-F238E27FC236}">
                  <a16:creationId xmlns:a16="http://schemas.microsoft.com/office/drawing/2014/main" id="{D7F71801-4096-D86F-292F-4BD8F60CD695}"/>
                </a:ext>
              </a:extLst>
            </p:cNvPr>
            <p:cNvSpPr/>
            <p:nvPr/>
          </p:nvSpPr>
          <p:spPr>
            <a:xfrm>
              <a:off x="1494925" y="1560313"/>
              <a:ext cx="95775" cy="96825"/>
            </a:xfrm>
            <a:custGeom>
              <a:avLst/>
              <a:gdLst/>
              <a:ahLst/>
              <a:cxnLst/>
              <a:rect l="l" t="t" r="r" b="b"/>
              <a:pathLst>
                <a:path w="3831" h="3873" extrusionOk="0">
                  <a:moveTo>
                    <a:pt x="1126" y="1"/>
                  </a:moveTo>
                  <a:cubicBezTo>
                    <a:pt x="403" y="30"/>
                    <a:pt x="587" y="1186"/>
                    <a:pt x="607" y="1299"/>
                  </a:cubicBezTo>
                  <a:lnTo>
                    <a:pt x="607" y="1299"/>
                  </a:lnTo>
                  <a:cubicBezTo>
                    <a:pt x="596" y="1241"/>
                    <a:pt x="530" y="924"/>
                    <a:pt x="381" y="924"/>
                  </a:cubicBezTo>
                  <a:cubicBezTo>
                    <a:pt x="350" y="924"/>
                    <a:pt x="314" y="939"/>
                    <a:pt x="275" y="973"/>
                  </a:cubicBezTo>
                  <a:cubicBezTo>
                    <a:pt x="1" y="1186"/>
                    <a:pt x="1" y="2128"/>
                    <a:pt x="518" y="2220"/>
                  </a:cubicBezTo>
                  <a:cubicBezTo>
                    <a:pt x="489" y="3099"/>
                    <a:pt x="1600" y="3873"/>
                    <a:pt x="2242" y="3873"/>
                  </a:cubicBezTo>
                  <a:cubicBezTo>
                    <a:pt x="2288" y="3873"/>
                    <a:pt x="2331" y="3869"/>
                    <a:pt x="2372" y="3861"/>
                  </a:cubicBezTo>
                  <a:cubicBezTo>
                    <a:pt x="3831" y="3192"/>
                    <a:pt x="3344" y="365"/>
                    <a:pt x="3344" y="365"/>
                  </a:cubicBezTo>
                  <a:cubicBezTo>
                    <a:pt x="3344" y="365"/>
                    <a:pt x="1885" y="1"/>
                    <a:pt x="1126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794;p37">
              <a:extLst>
                <a:ext uri="{FF2B5EF4-FFF2-40B4-BE49-F238E27FC236}">
                  <a16:creationId xmlns:a16="http://schemas.microsoft.com/office/drawing/2014/main" id="{E552EE9C-F364-D345-0709-CCC6D414D42F}"/>
                </a:ext>
              </a:extLst>
            </p:cNvPr>
            <p:cNvSpPr/>
            <p:nvPr/>
          </p:nvSpPr>
          <p:spPr>
            <a:xfrm>
              <a:off x="1478225" y="1521438"/>
              <a:ext cx="112625" cy="99700"/>
            </a:xfrm>
            <a:custGeom>
              <a:avLst/>
              <a:gdLst/>
              <a:ahLst/>
              <a:cxnLst/>
              <a:rect l="l" t="t" r="r" b="b"/>
              <a:pathLst>
                <a:path w="4505" h="3988" extrusionOk="0">
                  <a:moveTo>
                    <a:pt x="2149" y="1"/>
                  </a:moveTo>
                  <a:cubicBezTo>
                    <a:pt x="1692" y="1"/>
                    <a:pt x="1213" y="201"/>
                    <a:pt x="760" y="735"/>
                  </a:cubicBezTo>
                  <a:cubicBezTo>
                    <a:pt x="0" y="978"/>
                    <a:pt x="243" y="3562"/>
                    <a:pt x="1034" y="3987"/>
                  </a:cubicBezTo>
                  <a:cubicBezTo>
                    <a:pt x="1064" y="3927"/>
                    <a:pt x="1064" y="3744"/>
                    <a:pt x="1064" y="3744"/>
                  </a:cubicBezTo>
                  <a:cubicBezTo>
                    <a:pt x="1064" y="3744"/>
                    <a:pt x="791" y="3440"/>
                    <a:pt x="821" y="3075"/>
                  </a:cubicBezTo>
                  <a:cubicBezTo>
                    <a:pt x="882" y="2711"/>
                    <a:pt x="973" y="2620"/>
                    <a:pt x="1034" y="2589"/>
                  </a:cubicBezTo>
                  <a:cubicBezTo>
                    <a:pt x="1125" y="2589"/>
                    <a:pt x="1277" y="2863"/>
                    <a:pt x="1307" y="2984"/>
                  </a:cubicBezTo>
                  <a:cubicBezTo>
                    <a:pt x="1307" y="3136"/>
                    <a:pt x="1307" y="3319"/>
                    <a:pt x="1307" y="3319"/>
                  </a:cubicBezTo>
                  <a:lnTo>
                    <a:pt x="1490" y="3349"/>
                  </a:lnTo>
                  <a:cubicBezTo>
                    <a:pt x="1490" y="3349"/>
                    <a:pt x="1520" y="3015"/>
                    <a:pt x="1550" y="2893"/>
                  </a:cubicBezTo>
                  <a:cubicBezTo>
                    <a:pt x="1581" y="2802"/>
                    <a:pt x="1915" y="2255"/>
                    <a:pt x="1702" y="2012"/>
                  </a:cubicBezTo>
                  <a:lnTo>
                    <a:pt x="1702" y="2012"/>
                  </a:lnTo>
                  <a:cubicBezTo>
                    <a:pt x="1703" y="2012"/>
                    <a:pt x="2728" y="2538"/>
                    <a:pt x="3361" y="2538"/>
                  </a:cubicBezTo>
                  <a:cubicBezTo>
                    <a:pt x="3408" y="2538"/>
                    <a:pt x="3453" y="2535"/>
                    <a:pt x="3496" y="2528"/>
                  </a:cubicBezTo>
                  <a:cubicBezTo>
                    <a:pt x="4134" y="2437"/>
                    <a:pt x="4316" y="2103"/>
                    <a:pt x="4438" y="1768"/>
                  </a:cubicBezTo>
                  <a:cubicBezTo>
                    <a:pt x="4505" y="1523"/>
                    <a:pt x="3410" y="1"/>
                    <a:pt x="2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795;p37">
              <a:extLst>
                <a:ext uri="{FF2B5EF4-FFF2-40B4-BE49-F238E27FC236}">
                  <a16:creationId xmlns:a16="http://schemas.microsoft.com/office/drawing/2014/main" id="{251DFAB3-5BF9-A5FE-4F9B-60670E9C001F}"/>
                </a:ext>
              </a:extLst>
            </p:cNvPr>
            <p:cNvSpPr/>
            <p:nvPr/>
          </p:nvSpPr>
          <p:spPr>
            <a:xfrm>
              <a:off x="1533700" y="1681888"/>
              <a:ext cx="45600" cy="98050"/>
            </a:xfrm>
            <a:custGeom>
              <a:avLst/>
              <a:gdLst/>
              <a:ahLst/>
              <a:cxnLst/>
              <a:rect l="l" t="t" r="r" b="b"/>
              <a:pathLst>
                <a:path w="1824" h="3922" extrusionOk="0">
                  <a:moveTo>
                    <a:pt x="304" y="1"/>
                  </a:moveTo>
                  <a:lnTo>
                    <a:pt x="0" y="578"/>
                  </a:lnTo>
                  <a:lnTo>
                    <a:pt x="365" y="791"/>
                  </a:lnTo>
                  <a:lnTo>
                    <a:pt x="730" y="2797"/>
                  </a:lnTo>
                  <a:lnTo>
                    <a:pt x="1520" y="3922"/>
                  </a:lnTo>
                  <a:cubicBezTo>
                    <a:pt x="1520" y="3922"/>
                    <a:pt x="1824" y="3527"/>
                    <a:pt x="1733" y="2554"/>
                  </a:cubicBezTo>
                  <a:cubicBezTo>
                    <a:pt x="1155" y="1582"/>
                    <a:pt x="730" y="730"/>
                    <a:pt x="730" y="730"/>
                  </a:cubicBezTo>
                  <a:lnTo>
                    <a:pt x="821" y="27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796;p37">
              <a:extLst>
                <a:ext uri="{FF2B5EF4-FFF2-40B4-BE49-F238E27FC236}">
                  <a16:creationId xmlns:a16="http://schemas.microsoft.com/office/drawing/2014/main" id="{CA864582-DE62-62DC-0100-4EC2ADBFBE3D}"/>
                </a:ext>
              </a:extLst>
            </p:cNvPr>
            <p:cNvSpPr/>
            <p:nvPr/>
          </p:nvSpPr>
          <p:spPr>
            <a:xfrm>
              <a:off x="1488850" y="1980538"/>
              <a:ext cx="37275" cy="47125"/>
            </a:xfrm>
            <a:custGeom>
              <a:avLst/>
              <a:gdLst/>
              <a:ahLst/>
              <a:cxnLst/>
              <a:rect l="l" t="t" r="r" b="b"/>
              <a:pathLst>
                <a:path w="1491" h="1885" extrusionOk="0">
                  <a:moveTo>
                    <a:pt x="973" y="0"/>
                  </a:moveTo>
                  <a:lnTo>
                    <a:pt x="1" y="304"/>
                  </a:lnTo>
                  <a:cubicBezTo>
                    <a:pt x="1" y="304"/>
                    <a:pt x="457" y="912"/>
                    <a:pt x="396" y="1186"/>
                  </a:cubicBezTo>
                  <a:cubicBezTo>
                    <a:pt x="335" y="1429"/>
                    <a:pt x="396" y="1672"/>
                    <a:pt x="487" y="1885"/>
                  </a:cubicBezTo>
                  <a:lnTo>
                    <a:pt x="1490" y="578"/>
                  </a:lnTo>
                  <a:cubicBezTo>
                    <a:pt x="1095" y="274"/>
                    <a:pt x="973" y="0"/>
                    <a:pt x="973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797;p37">
              <a:extLst>
                <a:ext uri="{FF2B5EF4-FFF2-40B4-BE49-F238E27FC236}">
                  <a16:creationId xmlns:a16="http://schemas.microsoft.com/office/drawing/2014/main" id="{1489FE1F-C826-63ED-B6C9-BCCC90D11FFA}"/>
                </a:ext>
              </a:extLst>
            </p:cNvPr>
            <p:cNvSpPr/>
            <p:nvPr/>
          </p:nvSpPr>
          <p:spPr>
            <a:xfrm>
              <a:off x="1405275" y="1696263"/>
              <a:ext cx="115525" cy="310125"/>
            </a:xfrm>
            <a:custGeom>
              <a:avLst/>
              <a:gdLst/>
              <a:ahLst/>
              <a:cxnLst/>
              <a:rect l="l" t="t" r="r" b="b"/>
              <a:pathLst>
                <a:path w="4621" h="12405" extrusionOk="0">
                  <a:moveTo>
                    <a:pt x="2246" y="1"/>
                  </a:moveTo>
                  <a:cubicBezTo>
                    <a:pt x="2036" y="1"/>
                    <a:pt x="1801" y="132"/>
                    <a:pt x="1550" y="459"/>
                  </a:cubicBezTo>
                  <a:cubicBezTo>
                    <a:pt x="487" y="1888"/>
                    <a:pt x="0" y="6690"/>
                    <a:pt x="304" y="7298"/>
                  </a:cubicBezTo>
                  <a:cubicBezTo>
                    <a:pt x="608" y="7906"/>
                    <a:pt x="3465" y="12405"/>
                    <a:pt x="3465" y="12405"/>
                  </a:cubicBezTo>
                  <a:cubicBezTo>
                    <a:pt x="3465" y="12405"/>
                    <a:pt x="3982" y="12162"/>
                    <a:pt x="4620" y="11584"/>
                  </a:cubicBezTo>
                  <a:cubicBezTo>
                    <a:pt x="4620" y="11584"/>
                    <a:pt x="2888" y="6964"/>
                    <a:pt x="2341" y="6599"/>
                  </a:cubicBezTo>
                  <a:cubicBezTo>
                    <a:pt x="1915" y="6235"/>
                    <a:pt x="2979" y="2557"/>
                    <a:pt x="3192" y="1949"/>
                  </a:cubicBezTo>
                  <a:cubicBezTo>
                    <a:pt x="3379" y="1480"/>
                    <a:pt x="295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3345;p50">
            <a:extLst>
              <a:ext uri="{FF2B5EF4-FFF2-40B4-BE49-F238E27FC236}">
                <a16:creationId xmlns:a16="http://schemas.microsoft.com/office/drawing/2014/main" id="{2982DEF2-5B8D-1FBF-5041-F6704AD29F4D}"/>
              </a:ext>
            </a:extLst>
          </p:cNvPr>
          <p:cNvGrpSpPr/>
          <p:nvPr/>
        </p:nvGrpSpPr>
        <p:grpSpPr>
          <a:xfrm>
            <a:off x="6374741" y="1809765"/>
            <a:ext cx="594266" cy="1773602"/>
            <a:chOff x="2910750" y="1166851"/>
            <a:chExt cx="499951" cy="1414427"/>
          </a:xfrm>
        </p:grpSpPr>
        <p:sp>
          <p:nvSpPr>
            <p:cNvPr id="3" name="Google Shape;3346;p50">
              <a:extLst>
                <a:ext uri="{FF2B5EF4-FFF2-40B4-BE49-F238E27FC236}">
                  <a16:creationId xmlns:a16="http://schemas.microsoft.com/office/drawing/2014/main" id="{8F289BA9-0337-6F32-33F1-A68D56893E6B}"/>
                </a:ext>
              </a:extLst>
            </p:cNvPr>
            <p:cNvSpPr/>
            <p:nvPr/>
          </p:nvSpPr>
          <p:spPr>
            <a:xfrm>
              <a:off x="3095555" y="2364608"/>
              <a:ext cx="195511" cy="116791"/>
            </a:xfrm>
            <a:custGeom>
              <a:avLst/>
              <a:gdLst/>
              <a:ahLst/>
              <a:cxnLst/>
              <a:rect l="l" t="t" r="r" b="b"/>
              <a:pathLst>
                <a:path w="3999" h="2493" extrusionOk="0">
                  <a:moveTo>
                    <a:pt x="299" y="0"/>
                  </a:moveTo>
                  <a:cubicBezTo>
                    <a:pt x="299" y="0"/>
                    <a:pt x="0" y="677"/>
                    <a:pt x="20" y="1075"/>
                  </a:cubicBezTo>
                  <a:cubicBezTo>
                    <a:pt x="40" y="1452"/>
                    <a:pt x="239" y="1612"/>
                    <a:pt x="239" y="1612"/>
                  </a:cubicBezTo>
                  <a:cubicBezTo>
                    <a:pt x="239" y="1612"/>
                    <a:pt x="955" y="1811"/>
                    <a:pt x="1174" y="1811"/>
                  </a:cubicBezTo>
                  <a:cubicBezTo>
                    <a:pt x="1393" y="1830"/>
                    <a:pt x="2129" y="2407"/>
                    <a:pt x="2646" y="2427"/>
                  </a:cubicBezTo>
                  <a:cubicBezTo>
                    <a:pt x="2892" y="2446"/>
                    <a:pt x="3175" y="2492"/>
                    <a:pt x="3412" y="2492"/>
                  </a:cubicBezTo>
                  <a:cubicBezTo>
                    <a:pt x="3672" y="2492"/>
                    <a:pt x="3877" y="2437"/>
                    <a:pt x="3919" y="2228"/>
                  </a:cubicBezTo>
                  <a:cubicBezTo>
                    <a:pt x="3999" y="1811"/>
                    <a:pt x="1333" y="159"/>
                    <a:pt x="1333" y="159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3347;p50">
              <a:extLst>
                <a:ext uri="{FF2B5EF4-FFF2-40B4-BE49-F238E27FC236}">
                  <a16:creationId xmlns:a16="http://schemas.microsoft.com/office/drawing/2014/main" id="{591DBE97-2B78-D41A-DFC2-3BEADEFEAFDA}"/>
                </a:ext>
              </a:extLst>
            </p:cNvPr>
            <p:cNvSpPr/>
            <p:nvPr/>
          </p:nvSpPr>
          <p:spPr>
            <a:xfrm>
              <a:off x="3240466" y="1334800"/>
              <a:ext cx="115772" cy="318750"/>
            </a:xfrm>
            <a:custGeom>
              <a:avLst/>
              <a:gdLst/>
              <a:ahLst/>
              <a:cxnLst/>
              <a:rect l="l" t="t" r="r" b="b"/>
              <a:pathLst>
                <a:path w="2368" h="6804" extrusionOk="0">
                  <a:moveTo>
                    <a:pt x="358" y="1"/>
                  </a:moveTo>
                  <a:lnTo>
                    <a:pt x="0" y="3343"/>
                  </a:lnTo>
                  <a:cubicBezTo>
                    <a:pt x="0" y="3343"/>
                    <a:pt x="975" y="6605"/>
                    <a:pt x="1333" y="6744"/>
                  </a:cubicBezTo>
                  <a:cubicBezTo>
                    <a:pt x="1432" y="6783"/>
                    <a:pt x="1547" y="6803"/>
                    <a:pt x="1664" y="6803"/>
                  </a:cubicBezTo>
                  <a:cubicBezTo>
                    <a:pt x="1970" y="6803"/>
                    <a:pt x="2284" y="6664"/>
                    <a:pt x="2328" y="6347"/>
                  </a:cubicBezTo>
                  <a:cubicBezTo>
                    <a:pt x="2367" y="5889"/>
                    <a:pt x="915" y="637"/>
                    <a:pt x="915" y="637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348;p50">
              <a:extLst>
                <a:ext uri="{FF2B5EF4-FFF2-40B4-BE49-F238E27FC236}">
                  <a16:creationId xmlns:a16="http://schemas.microsoft.com/office/drawing/2014/main" id="{5FBD60A0-3B82-5819-B6B4-2F352BE605A3}"/>
                </a:ext>
              </a:extLst>
            </p:cNvPr>
            <p:cNvSpPr/>
            <p:nvPr/>
          </p:nvSpPr>
          <p:spPr>
            <a:xfrm>
              <a:off x="3108169" y="2271428"/>
              <a:ext cx="68153" cy="118430"/>
            </a:xfrm>
            <a:custGeom>
              <a:avLst/>
              <a:gdLst/>
              <a:ahLst/>
              <a:cxnLst/>
              <a:rect l="l" t="t" r="r" b="b"/>
              <a:pathLst>
                <a:path w="1394" h="2528" extrusionOk="0">
                  <a:moveTo>
                    <a:pt x="1393" y="0"/>
                  </a:moveTo>
                  <a:lnTo>
                    <a:pt x="140" y="736"/>
                  </a:lnTo>
                  <a:lnTo>
                    <a:pt x="41" y="2148"/>
                  </a:lnTo>
                  <a:cubicBezTo>
                    <a:pt x="41" y="2148"/>
                    <a:pt x="1" y="2507"/>
                    <a:pt x="458" y="2526"/>
                  </a:cubicBezTo>
                  <a:cubicBezTo>
                    <a:pt x="470" y="2527"/>
                    <a:pt x="481" y="2527"/>
                    <a:pt x="493" y="2527"/>
                  </a:cubicBezTo>
                  <a:cubicBezTo>
                    <a:pt x="942" y="2527"/>
                    <a:pt x="1075" y="2148"/>
                    <a:pt x="1075" y="2148"/>
                  </a:cubicBezTo>
                  <a:lnTo>
                    <a:pt x="1393" y="0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349;p50">
              <a:extLst>
                <a:ext uri="{FF2B5EF4-FFF2-40B4-BE49-F238E27FC236}">
                  <a16:creationId xmlns:a16="http://schemas.microsoft.com/office/drawing/2014/main" id="{21D67978-16C3-4EA6-9436-0B6182D4F7D2}"/>
                </a:ext>
              </a:extLst>
            </p:cNvPr>
            <p:cNvSpPr/>
            <p:nvPr/>
          </p:nvSpPr>
          <p:spPr>
            <a:xfrm>
              <a:off x="2949666" y="2350600"/>
              <a:ext cx="63264" cy="93695"/>
            </a:xfrm>
            <a:custGeom>
              <a:avLst/>
              <a:gdLst/>
              <a:ahLst/>
              <a:cxnLst/>
              <a:rect l="l" t="t" r="r" b="b"/>
              <a:pathLst>
                <a:path w="1294" h="2000" extrusionOk="0">
                  <a:moveTo>
                    <a:pt x="1293" y="1"/>
                  </a:moveTo>
                  <a:lnTo>
                    <a:pt x="279" y="319"/>
                  </a:lnTo>
                  <a:lnTo>
                    <a:pt x="0" y="1612"/>
                  </a:lnTo>
                  <a:cubicBezTo>
                    <a:pt x="0" y="1612"/>
                    <a:pt x="68" y="1999"/>
                    <a:pt x="404" y="1999"/>
                  </a:cubicBezTo>
                  <a:cubicBezTo>
                    <a:pt x="433" y="1999"/>
                    <a:pt x="464" y="1997"/>
                    <a:pt x="498" y="1990"/>
                  </a:cubicBezTo>
                  <a:cubicBezTo>
                    <a:pt x="915" y="1930"/>
                    <a:pt x="1035" y="1374"/>
                    <a:pt x="1035" y="1374"/>
                  </a:cubicBezTo>
                  <a:lnTo>
                    <a:pt x="1293" y="1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350;p50">
              <a:extLst>
                <a:ext uri="{FF2B5EF4-FFF2-40B4-BE49-F238E27FC236}">
                  <a16:creationId xmlns:a16="http://schemas.microsoft.com/office/drawing/2014/main" id="{1338F22D-D1A9-4002-DA3F-2336B31A8936}"/>
                </a:ext>
              </a:extLst>
            </p:cNvPr>
            <p:cNvSpPr/>
            <p:nvPr/>
          </p:nvSpPr>
          <p:spPr>
            <a:xfrm>
              <a:off x="2924390" y="2414922"/>
              <a:ext cx="75877" cy="166355"/>
            </a:xfrm>
            <a:custGeom>
              <a:avLst/>
              <a:gdLst/>
              <a:ahLst/>
              <a:cxnLst/>
              <a:rect l="l" t="t" r="r" b="b"/>
              <a:pathLst>
                <a:path w="1552" h="3551" extrusionOk="0">
                  <a:moveTo>
                    <a:pt x="1552" y="1"/>
                  </a:moveTo>
                  <a:lnTo>
                    <a:pt x="1552" y="1"/>
                  </a:lnTo>
                  <a:cubicBezTo>
                    <a:pt x="1552" y="1"/>
                    <a:pt x="1253" y="359"/>
                    <a:pt x="935" y="378"/>
                  </a:cubicBezTo>
                  <a:cubicBezTo>
                    <a:pt x="926" y="379"/>
                    <a:pt x="918" y="379"/>
                    <a:pt x="910" y="379"/>
                  </a:cubicBezTo>
                  <a:cubicBezTo>
                    <a:pt x="595" y="379"/>
                    <a:pt x="557" y="20"/>
                    <a:pt x="557" y="20"/>
                  </a:cubicBezTo>
                  <a:lnTo>
                    <a:pt x="0" y="2646"/>
                  </a:lnTo>
                  <a:cubicBezTo>
                    <a:pt x="0" y="2646"/>
                    <a:pt x="99" y="3550"/>
                    <a:pt x="565" y="3550"/>
                  </a:cubicBezTo>
                  <a:cubicBezTo>
                    <a:pt x="612" y="3550"/>
                    <a:pt x="662" y="3541"/>
                    <a:pt x="716" y="3522"/>
                  </a:cubicBezTo>
                  <a:cubicBezTo>
                    <a:pt x="1293" y="3323"/>
                    <a:pt x="1472" y="1333"/>
                    <a:pt x="1472" y="1333"/>
                  </a:cubicBezTo>
                  <a:lnTo>
                    <a:pt x="1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351;p50">
              <a:extLst>
                <a:ext uri="{FF2B5EF4-FFF2-40B4-BE49-F238E27FC236}">
                  <a16:creationId xmlns:a16="http://schemas.microsoft.com/office/drawing/2014/main" id="{6EE13FFA-EA5C-F57D-F044-9FB06109BFD8}"/>
                </a:ext>
              </a:extLst>
            </p:cNvPr>
            <p:cNvSpPr/>
            <p:nvPr/>
          </p:nvSpPr>
          <p:spPr>
            <a:xfrm>
              <a:off x="2949666" y="1641419"/>
              <a:ext cx="323896" cy="758320"/>
            </a:xfrm>
            <a:custGeom>
              <a:avLst/>
              <a:gdLst/>
              <a:ahLst/>
              <a:cxnLst/>
              <a:rect l="l" t="t" r="r" b="b"/>
              <a:pathLst>
                <a:path w="6625" h="16187" extrusionOk="0">
                  <a:moveTo>
                    <a:pt x="5749" y="1"/>
                  </a:moveTo>
                  <a:lnTo>
                    <a:pt x="1154" y="1711"/>
                  </a:lnTo>
                  <a:cubicBezTo>
                    <a:pt x="1154" y="1711"/>
                    <a:pt x="1253" y="3800"/>
                    <a:pt x="1373" y="4178"/>
                  </a:cubicBezTo>
                  <a:cubicBezTo>
                    <a:pt x="1472" y="4556"/>
                    <a:pt x="1154" y="9649"/>
                    <a:pt x="1154" y="9649"/>
                  </a:cubicBezTo>
                  <a:cubicBezTo>
                    <a:pt x="1154" y="9649"/>
                    <a:pt x="0" y="15676"/>
                    <a:pt x="60" y="16014"/>
                  </a:cubicBezTo>
                  <a:cubicBezTo>
                    <a:pt x="75" y="16134"/>
                    <a:pt x="218" y="16187"/>
                    <a:pt x="402" y="16187"/>
                  </a:cubicBezTo>
                  <a:cubicBezTo>
                    <a:pt x="704" y="16187"/>
                    <a:pt x="1117" y="16046"/>
                    <a:pt x="1253" y="15835"/>
                  </a:cubicBezTo>
                  <a:cubicBezTo>
                    <a:pt x="1472" y="15517"/>
                    <a:pt x="2845" y="10524"/>
                    <a:pt x="3064" y="9111"/>
                  </a:cubicBezTo>
                  <a:cubicBezTo>
                    <a:pt x="3283" y="7679"/>
                    <a:pt x="3939" y="4397"/>
                    <a:pt x="3939" y="4397"/>
                  </a:cubicBezTo>
                  <a:cubicBezTo>
                    <a:pt x="3939" y="4397"/>
                    <a:pt x="3999" y="8395"/>
                    <a:pt x="3999" y="8714"/>
                  </a:cubicBezTo>
                  <a:cubicBezTo>
                    <a:pt x="3999" y="9052"/>
                    <a:pt x="3283" y="15020"/>
                    <a:pt x="3283" y="15020"/>
                  </a:cubicBezTo>
                  <a:cubicBezTo>
                    <a:pt x="3283" y="15020"/>
                    <a:pt x="3322" y="15199"/>
                    <a:pt x="3859" y="15278"/>
                  </a:cubicBezTo>
                  <a:cubicBezTo>
                    <a:pt x="3881" y="15280"/>
                    <a:pt x="3904" y="15282"/>
                    <a:pt x="3928" y="15282"/>
                  </a:cubicBezTo>
                  <a:cubicBezTo>
                    <a:pt x="4111" y="15282"/>
                    <a:pt x="4373" y="15213"/>
                    <a:pt x="4496" y="15020"/>
                  </a:cubicBezTo>
                  <a:cubicBezTo>
                    <a:pt x="4814" y="14482"/>
                    <a:pt x="4934" y="13329"/>
                    <a:pt x="4934" y="13329"/>
                  </a:cubicBezTo>
                  <a:cubicBezTo>
                    <a:pt x="4934" y="13329"/>
                    <a:pt x="6525" y="6525"/>
                    <a:pt x="6406" y="5809"/>
                  </a:cubicBezTo>
                  <a:cubicBezTo>
                    <a:pt x="6306" y="5113"/>
                    <a:pt x="6624" y="339"/>
                    <a:pt x="6624" y="339"/>
                  </a:cubicBezTo>
                  <a:lnTo>
                    <a:pt x="57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352;p50">
              <a:extLst>
                <a:ext uri="{FF2B5EF4-FFF2-40B4-BE49-F238E27FC236}">
                  <a16:creationId xmlns:a16="http://schemas.microsoft.com/office/drawing/2014/main" id="{C2EA0317-A6A3-DFAD-5989-59CF0CF3E99F}"/>
                </a:ext>
              </a:extLst>
            </p:cNvPr>
            <p:cNvSpPr/>
            <p:nvPr/>
          </p:nvSpPr>
          <p:spPr>
            <a:xfrm>
              <a:off x="2989512" y="1322667"/>
              <a:ext cx="298620" cy="437884"/>
            </a:xfrm>
            <a:custGeom>
              <a:avLst/>
              <a:gdLst/>
              <a:ahLst/>
              <a:cxnLst/>
              <a:rect l="l" t="t" r="r" b="b"/>
              <a:pathLst>
                <a:path w="6108" h="9347" extrusionOk="0">
                  <a:moveTo>
                    <a:pt x="4614" y="0"/>
                  </a:moveTo>
                  <a:cubicBezTo>
                    <a:pt x="3758" y="0"/>
                    <a:pt x="2428" y="439"/>
                    <a:pt x="2428" y="439"/>
                  </a:cubicBezTo>
                  <a:lnTo>
                    <a:pt x="1" y="2090"/>
                  </a:lnTo>
                  <a:lnTo>
                    <a:pt x="180" y="7421"/>
                  </a:lnTo>
                  <a:cubicBezTo>
                    <a:pt x="200" y="7580"/>
                    <a:pt x="180" y="7739"/>
                    <a:pt x="160" y="7919"/>
                  </a:cubicBezTo>
                  <a:cubicBezTo>
                    <a:pt x="120" y="8177"/>
                    <a:pt x="200" y="8734"/>
                    <a:pt x="1194" y="9231"/>
                  </a:cubicBezTo>
                  <a:cubicBezTo>
                    <a:pt x="1352" y="9311"/>
                    <a:pt x="1534" y="9347"/>
                    <a:pt x="1732" y="9347"/>
                  </a:cubicBezTo>
                  <a:cubicBezTo>
                    <a:pt x="3264" y="9347"/>
                    <a:pt x="5790" y="7242"/>
                    <a:pt x="5790" y="7242"/>
                  </a:cubicBezTo>
                  <a:cubicBezTo>
                    <a:pt x="5790" y="7242"/>
                    <a:pt x="6108" y="1215"/>
                    <a:pt x="6048" y="976"/>
                  </a:cubicBezTo>
                  <a:cubicBezTo>
                    <a:pt x="5989" y="717"/>
                    <a:pt x="5730" y="220"/>
                    <a:pt x="4994" y="41"/>
                  </a:cubicBezTo>
                  <a:cubicBezTo>
                    <a:pt x="4886" y="13"/>
                    <a:pt x="4756" y="0"/>
                    <a:pt x="4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353;p50">
              <a:extLst>
                <a:ext uri="{FF2B5EF4-FFF2-40B4-BE49-F238E27FC236}">
                  <a16:creationId xmlns:a16="http://schemas.microsoft.com/office/drawing/2014/main" id="{F68081DB-83CB-CDC6-5BE4-BAB8B4D8E347}"/>
                </a:ext>
              </a:extLst>
            </p:cNvPr>
            <p:cNvSpPr/>
            <p:nvPr/>
          </p:nvSpPr>
          <p:spPr>
            <a:xfrm>
              <a:off x="2990490" y="1394438"/>
              <a:ext cx="299598" cy="349529"/>
            </a:xfrm>
            <a:custGeom>
              <a:avLst/>
              <a:gdLst/>
              <a:ahLst/>
              <a:cxnLst/>
              <a:rect l="l" t="t" r="r" b="b"/>
              <a:pathLst>
                <a:path w="6128" h="7461" extrusionOk="0">
                  <a:moveTo>
                    <a:pt x="816" y="1"/>
                  </a:moveTo>
                  <a:lnTo>
                    <a:pt x="1" y="558"/>
                  </a:lnTo>
                  <a:lnTo>
                    <a:pt x="160" y="5889"/>
                  </a:lnTo>
                  <a:cubicBezTo>
                    <a:pt x="180" y="6048"/>
                    <a:pt x="160" y="6207"/>
                    <a:pt x="140" y="6387"/>
                  </a:cubicBezTo>
                  <a:cubicBezTo>
                    <a:pt x="120" y="6605"/>
                    <a:pt x="160" y="7043"/>
                    <a:pt x="757" y="7461"/>
                  </a:cubicBezTo>
                  <a:cubicBezTo>
                    <a:pt x="2010" y="6804"/>
                    <a:pt x="4536" y="5412"/>
                    <a:pt x="5551" y="4397"/>
                  </a:cubicBezTo>
                  <a:cubicBezTo>
                    <a:pt x="6128" y="3800"/>
                    <a:pt x="5451" y="3423"/>
                    <a:pt x="5451" y="3423"/>
                  </a:cubicBezTo>
                  <a:lnTo>
                    <a:pt x="1692" y="4178"/>
                  </a:lnTo>
                  <a:lnTo>
                    <a:pt x="896" y="200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354;p50">
              <a:extLst>
                <a:ext uri="{FF2B5EF4-FFF2-40B4-BE49-F238E27FC236}">
                  <a16:creationId xmlns:a16="http://schemas.microsoft.com/office/drawing/2014/main" id="{8DD1D599-C884-4E1B-260E-DD503734A2EC}"/>
                </a:ext>
              </a:extLst>
            </p:cNvPr>
            <p:cNvSpPr/>
            <p:nvPr/>
          </p:nvSpPr>
          <p:spPr>
            <a:xfrm>
              <a:off x="2910750" y="1343186"/>
              <a:ext cx="360857" cy="344891"/>
            </a:xfrm>
            <a:custGeom>
              <a:avLst/>
              <a:gdLst/>
              <a:ahLst/>
              <a:cxnLst/>
              <a:rect l="l" t="t" r="r" b="b"/>
              <a:pathLst>
                <a:path w="7381" h="7362" extrusionOk="0">
                  <a:moveTo>
                    <a:pt x="4039" y="1"/>
                  </a:moveTo>
                  <a:cubicBezTo>
                    <a:pt x="4039" y="1"/>
                    <a:pt x="1492" y="836"/>
                    <a:pt x="1194" y="1513"/>
                  </a:cubicBezTo>
                  <a:cubicBezTo>
                    <a:pt x="876" y="2209"/>
                    <a:pt x="935" y="2806"/>
                    <a:pt x="657" y="3860"/>
                  </a:cubicBezTo>
                  <a:cubicBezTo>
                    <a:pt x="657" y="3860"/>
                    <a:pt x="1" y="6148"/>
                    <a:pt x="100" y="6725"/>
                  </a:cubicBezTo>
                  <a:cubicBezTo>
                    <a:pt x="162" y="7098"/>
                    <a:pt x="426" y="7362"/>
                    <a:pt x="975" y="7362"/>
                  </a:cubicBezTo>
                  <a:cubicBezTo>
                    <a:pt x="1304" y="7362"/>
                    <a:pt x="1736" y="7267"/>
                    <a:pt x="2288" y="7043"/>
                  </a:cubicBezTo>
                  <a:cubicBezTo>
                    <a:pt x="3740" y="6446"/>
                    <a:pt x="7381" y="5014"/>
                    <a:pt x="7381" y="5014"/>
                  </a:cubicBezTo>
                  <a:lnTo>
                    <a:pt x="7341" y="4357"/>
                  </a:lnTo>
                  <a:lnTo>
                    <a:pt x="3064" y="4835"/>
                  </a:lnTo>
                  <a:lnTo>
                    <a:pt x="3422" y="3442"/>
                  </a:lnTo>
                  <a:cubicBezTo>
                    <a:pt x="3422" y="3442"/>
                    <a:pt x="4456" y="180"/>
                    <a:pt x="4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355;p50">
              <a:extLst>
                <a:ext uri="{FF2B5EF4-FFF2-40B4-BE49-F238E27FC236}">
                  <a16:creationId xmlns:a16="http://schemas.microsoft.com/office/drawing/2014/main" id="{81769BBD-7D5F-3024-F727-6BDB6598EDC2}"/>
                </a:ext>
              </a:extLst>
            </p:cNvPr>
            <p:cNvSpPr/>
            <p:nvPr/>
          </p:nvSpPr>
          <p:spPr>
            <a:xfrm>
              <a:off x="3095555" y="1333254"/>
              <a:ext cx="121589" cy="107843"/>
            </a:xfrm>
            <a:custGeom>
              <a:avLst/>
              <a:gdLst/>
              <a:ahLst/>
              <a:cxnLst/>
              <a:rect l="l" t="t" r="r" b="b"/>
              <a:pathLst>
                <a:path w="2487" h="2302" extrusionOk="0">
                  <a:moveTo>
                    <a:pt x="1795" y="0"/>
                  </a:moveTo>
                  <a:cubicBezTo>
                    <a:pt x="1323" y="0"/>
                    <a:pt x="776" y="213"/>
                    <a:pt x="776" y="213"/>
                  </a:cubicBezTo>
                  <a:cubicBezTo>
                    <a:pt x="776" y="213"/>
                    <a:pt x="119" y="392"/>
                    <a:pt x="60" y="551"/>
                  </a:cubicBezTo>
                  <a:cubicBezTo>
                    <a:pt x="0" y="690"/>
                    <a:pt x="497" y="1406"/>
                    <a:pt x="1015" y="1804"/>
                  </a:cubicBezTo>
                  <a:cubicBezTo>
                    <a:pt x="1552" y="2182"/>
                    <a:pt x="1890" y="2302"/>
                    <a:pt x="1890" y="2302"/>
                  </a:cubicBezTo>
                  <a:cubicBezTo>
                    <a:pt x="1890" y="2302"/>
                    <a:pt x="2487" y="1566"/>
                    <a:pt x="2467" y="551"/>
                  </a:cubicBezTo>
                  <a:cubicBezTo>
                    <a:pt x="2467" y="122"/>
                    <a:pt x="2153" y="0"/>
                    <a:pt x="1795" y="0"/>
                  </a:cubicBezTo>
                  <a:close/>
                </a:path>
              </a:pathLst>
            </a:custGeom>
            <a:solidFill>
              <a:srgbClr val="F8F8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356;p50">
              <a:extLst>
                <a:ext uri="{FF2B5EF4-FFF2-40B4-BE49-F238E27FC236}">
                  <a16:creationId xmlns:a16="http://schemas.microsoft.com/office/drawing/2014/main" id="{17B7D684-C52B-F8DD-D951-781C3251A7C3}"/>
                </a:ext>
              </a:extLst>
            </p:cNvPr>
            <p:cNvSpPr/>
            <p:nvPr/>
          </p:nvSpPr>
          <p:spPr>
            <a:xfrm>
              <a:off x="3102351" y="1166851"/>
              <a:ext cx="199422" cy="170103"/>
            </a:xfrm>
            <a:custGeom>
              <a:avLst/>
              <a:gdLst/>
              <a:ahLst/>
              <a:cxnLst/>
              <a:rect l="l" t="t" r="r" b="b"/>
              <a:pathLst>
                <a:path w="4079" h="3631" extrusionOk="0">
                  <a:moveTo>
                    <a:pt x="2027" y="1"/>
                  </a:moveTo>
                  <a:cubicBezTo>
                    <a:pt x="1277" y="1"/>
                    <a:pt x="586" y="479"/>
                    <a:pt x="319" y="1219"/>
                  </a:cubicBezTo>
                  <a:cubicBezTo>
                    <a:pt x="0" y="2173"/>
                    <a:pt x="498" y="3208"/>
                    <a:pt x="1453" y="3526"/>
                  </a:cubicBezTo>
                  <a:cubicBezTo>
                    <a:pt x="1648" y="3597"/>
                    <a:pt x="1847" y="3630"/>
                    <a:pt x="2044" y="3630"/>
                  </a:cubicBezTo>
                  <a:cubicBezTo>
                    <a:pt x="2789" y="3630"/>
                    <a:pt x="3493" y="3152"/>
                    <a:pt x="3760" y="2412"/>
                  </a:cubicBezTo>
                  <a:cubicBezTo>
                    <a:pt x="4078" y="1457"/>
                    <a:pt x="3581" y="423"/>
                    <a:pt x="2626" y="105"/>
                  </a:cubicBezTo>
                  <a:cubicBezTo>
                    <a:pt x="2427" y="34"/>
                    <a:pt x="2225" y="1"/>
                    <a:pt x="2027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357;p50">
              <a:extLst>
                <a:ext uri="{FF2B5EF4-FFF2-40B4-BE49-F238E27FC236}">
                  <a16:creationId xmlns:a16="http://schemas.microsoft.com/office/drawing/2014/main" id="{018490E3-1341-7DE8-2608-91C35317509C}"/>
                </a:ext>
              </a:extLst>
            </p:cNvPr>
            <p:cNvSpPr/>
            <p:nvPr/>
          </p:nvSpPr>
          <p:spPr>
            <a:xfrm>
              <a:off x="3118876" y="1268651"/>
              <a:ext cx="102180" cy="106203"/>
            </a:xfrm>
            <a:custGeom>
              <a:avLst/>
              <a:gdLst/>
              <a:ahLst/>
              <a:cxnLst/>
              <a:rect l="l" t="t" r="r" b="b"/>
              <a:pathLst>
                <a:path w="2090" h="2267" extrusionOk="0">
                  <a:moveTo>
                    <a:pt x="498" y="0"/>
                  </a:moveTo>
                  <a:lnTo>
                    <a:pt x="40" y="1811"/>
                  </a:lnTo>
                  <a:cubicBezTo>
                    <a:pt x="1" y="1930"/>
                    <a:pt x="60" y="2069"/>
                    <a:pt x="180" y="2129"/>
                  </a:cubicBezTo>
                  <a:cubicBezTo>
                    <a:pt x="354" y="2220"/>
                    <a:pt x="545" y="2266"/>
                    <a:pt x="735" y="2266"/>
                  </a:cubicBezTo>
                  <a:cubicBezTo>
                    <a:pt x="1000" y="2266"/>
                    <a:pt x="1264" y="2175"/>
                    <a:pt x="1473" y="1990"/>
                  </a:cubicBezTo>
                  <a:lnTo>
                    <a:pt x="2089" y="12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358;p50">
              <a:extLst>
                <a:ext uri="{FF2B5EF4-FFF2-40B4-BE49-F238E27FC236}">
                  <a16:creationId xmlns:a16="http://schemas.microsoft.com/office/drawing/2014/main" id="{AF702EB0-A63B-F067-5CD0-91BB3BA03C92}"/>
                </a:ext>
              </a:extLst>
            </p:cNvPr>
            <p:cNvSpPr/>
            <p:nvPr/>
          </p:nvSpPr>
          <p:spPr>
            <a:xfrm>
              <a:off x="3114964" y="1166851"/>
              <a:ext cx="175124" cy="88823"/>
            </a:xfrm>
            <a:custGeom>
              <a:avLst/>
              <a:gdLst/>
              <a:ahLst/>
              <a:cxnLst/>
              <a:rect l="l" t="t" r="r" b="b"/>
              <a:pathLst>
                <a:path w="3582" h="1896" extrusionOk="0">
                  <a:moveTo>
                    <a:pt x="1769" y="1"/>
                  </a:moveTo>
                  <a:cubicBezTo>
                    <a:pt x="1019" y="1"/>
                    <a:pt x="328" y="479"/>
                    <a:pt x="61" y="1219"/>
                  </a:cubicBezTo>
                  <a:cubicBezTo>
                    <a:pt x="41" y="1298"/>
                    <a:pt x="21" y="1378"/>
                    <a:pt x="1" y="1457"/>
                  </a:cubicBezTo>
                  <a:cubicBezTo>
                    <a:pt x="81" y="1497"/>
                    <a:pt x="160" y="1517"/>
                    <a:pt x="240" y="1517"/>
                  </a:cubicBezTo>
                  <a:cubicBezTo>
                    <a:pt x="247" y="1518"/>
                    <a:pt x="254" y="1518"/>
                    <a:pt x="263" y="1518"/>
                  </a:cubicBezTo>
                  <a:cubicBezTo>
                    <a:pt x="461" y="1518"/>
                    <a:pt x="1007" y="1299"/>
                    <a:pt x="979" y="1057"/>
                  </a:cubicBezTo>
                  <a:lnTo>
                    <a:pt x="979" y="1057"/>
                  </a:lnTo>
                  <a:cubicBezTo>
                    <a:pt x="999" y="1172"/>
                    <a:pt x="1036" y="1304"/>
                    <a:pt x="1055" y="1418"/>
                  </a:cubicBezTo>
                  <a:cubicBezTo>
                    <a:pt x="1195" y="1358"/>
                    <a:pt x="1294" y="1238"/>
                    <a:pt x="1314" y="1099"/>
                  </a:cubicBezTo>
                  <a:cubicBezTo>
                    <a:pt x="1815" y="1600"/>
                    <a:pt x="2521" y="1896"/>
                    <a:pt x="3234" y="1896"/>
                  </a:cubicBezTo>
                  <a:cubicBezTo>
                    <a:pt x="3257" y="1896"/>
                    <a:pt x="3280" y="1896"/>
                    <a:pt x="3303" y="1895"/>
                  </a:cubicBezTo>
                  <a:cubicBezTo>
                    <a:pt x="3403" y="1895"/>
                    <a:pt x="3502" y="1875"/>
                    <a:pt x="3582" y="1815"/>
                  </a:cubicBezTo>
                  <a:cubicBezTo>
                    <a:pt x="3582" y="1059"/>
                    <a:pt x="3124" y="363"/>
                    <a:pt x="2368" y="105"/>
                  </a:cubicBezTo>
                  <a:cubicBezTo>
                    <a:pt x="2169" y="34"/>
                    <a:pt x="1967" y="1"/>
                    <a:pt x="1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359;p50">
              <a:extLst>
                <a:ext uri="{FF2B5EF4-FFF2-40B4-BE49-F238E27FC236}">
                  <a16:creationId xmlns:a16="http://schemas.microsoft.com/office/drawing/2014/main" id="{96213B8E-80A0-49F5-CB24-E97F3FEADD04}"/>
                </a:ext>
              </a:extLst>
            </p:cNvPr>
            <p:cNvSpPr/>
            <p:nvPr/>
          </p:nvSpPr>
          <p:spPr>
            <a:xfrm>
              <a:off x="3285200" y="1593915"/>
              <a:ext cx="88540" cy="84841"/>
            </a:xfrm>
            <a:custGeom>
              <a:avLst/>
              <a:gdLst/>
              <a:ahLst/>
              <a:cxnLst/>
              <a:rect l="l" t="t" r="r" b="b"/>
              <a:pathLst>
                <a:path w="1811" h="1811" extrusionOk="0">
                  <a:moveTo>
                    <a:pt x="895" y="0"/>
                  </a:moveTo>
                  <a:cubicBezTo>
                    <a:pt x="398" y="0"/>
                    <a:pt x="0" y="418"/>
                    <a:pt x="0" y="915"/>
                  </a:cubicBezTo>
                  <a:cubicBezTo>
                    <a:pt x="0" y="1412"/>
                    <a:pt x="398" y="1810"/>
                    <a:pt x="895" y="1810"/>
                  </a:cubicBezTo>
                  <a:cubicBezTo>
                    <a:pt x="1393" y="1810"/>
                    <a:pt x="1810" y="1412"/>
                    <a:pt x="1810" y="915"/>
                  </a:cubicBezTo>
                  <a:cubicBezTo>
                    <a:pt x="1810" y="418"/>
                    <a:pt x="1393" y="0"/>
                    <a:pt x="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360;p50">
              <a:extLst>
                <a:ext uri="{FF2B5EF4-FFF2-40B4-BE49-F238E27FC236}">
                  <a16:creationId xmlns:a16="http://schemas.microsoft.com/office/drawing/2014/main" id="{EC8084AF-89AB-DEAE-E96A-0FA3C305138A}"/>
                </a:ext>
              </a:extLst>
            </p:cNvPr>
            <p:cNvSpPr/>
            <p:nvPr/>
          </p:nvSpPr>
          <p:spPr>
            <a:xfrm>
              <a:off x="3097462" y="1204704"/>
              <a:ext cx="60379" cy="51392"/>
            </a:xfrm>
            <a:custGeom>
              <a:avLst/>
              <a:gdLst/>
              <a:ahLst/>
              <a:cxnLst/>
              <a:rect l="l" t="t" r="r" b="b"/>
              <a:pathLst>
                <a:path w="1235" h="1097" extrusionOk="0">
                  <a:moveTo>
                    <a:pt x="613" y="1"/>
                  </a:moveTo>
                  <a:cubicBezTo>
                    <a:pt x="391" y="1"/>
                    <a:pt x="178" y="137"/>
                    <a:pt x="100" y="371"/>
                  </a:cubicBezTo>
                  <a:cubicBezTo>
                    <a:pt x="1" y="649"/>
                    <a:pt x="140" y="968"/>
                    <a:pt x="439" y="1067"/>
                  </a:cubicBezTo>
                  <a:cubicBezTo>
                    <a:pt x="495" y="1087"/>
                    <a:pt x="554" y="1097"/>
                    <a:pt x="611" y="1097"/>
                  </a:cubicBezTo>
                  <a:cubicBezTo>
                    <a:pt x="837" y="1097"/>
                    <a:pt x="1056" y="951"/>
                    <a:pt x="1135" y="729"/>
                  </a:cubicBezTo>
                  <a:cubicBezTo>
                    <a:pt x="1234" y="430"/>
                    <a:pt x="1075" y="132"/>
                    <a:pt x="797" y="33"/>
                  </a:cubicBezTo>
                  <a:cubicBezTo>
                    <a:pt x="736" y="11"/>
                    <a:pt x="674" y="1"/>
                    <a:pt x="613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361;p50">
              <a:extLst>
                <a:ext uri="{FF2B5EF4-FFF2-40B4-BE49-F238E27FC236}">
                  <a16:creationId xmlns:a16="http://schemas.microsoft.com/office/drawing/2014/main" id="{3E7545B5-1EFD-64F0-3C72-1B800AC143C2}"/>
                </a:ext>
              </a:extLst>
            </p:cNvPr>
            <p:cNvSpPr/>
            <p:nvPr/>
          </p:nvSpPr>
          <p:spPr>
            <a:xfrm>
              <a:off x="3324068" y="1613451"/>
              <a:ext cx="65219" cy="62495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677" y="1"/>
                  </a:moveTo>
                  <a:cubicBezTo>
                    <a:pt x="299" y="1"/>
                    <a:pt x="1" y="299"/>
                    <a:pt x="1" y="677"/>
                  </a:cubicBezTo>
                  <a:cubicBezTo>
                    <a:pt x="1" y="1035"/>
                    <a:pt x="299" y="1334"/>
                    <a:pt x="677" y="1334"/>
                  </a:cubicBezTo>
                  <a:cubicBezTo>
                    <a:pt x="1035" y="1334"/>
                    <a:pt x="1334" y="1035"/>
                    <a:pt x="1334" y="677"/>
                  </a:cubicBezTo>
                  <a:cubicBezTo>
                    <a:pt x="1334" y="299"/>
                    <a:pt x="1035" y="1"/>
                    <a:pt x="677" y="1"/>
                  </a:cubicBezTo>
                  <a:close/>
                </a:path>
              </a:pathLst>
            </a:custGeom>
            <a:solidFill>
              <a:srgbClr val="E3C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362;p50">
              <a:extLst>
                <a:ext uri="{FF2B5EF4-FFF2-40B4-BE49-F238E27FC236}">
                  <a16:creationId xmlns:a16="http://schemas.microsoft.com/office/drawing/2014/main" id="{180791AF-126B-7272-FDEA-63CBD5A22A0F}"/>
                </a:ext>
              </a:extLst>
            </p:cNvPr>
            <p:cNvSpPr/>
            <p:nvPr/>
          </p:nvSpPr>
          <p:spPr>
            <a:xfrm>
              <a:off x="3259875" y="1527720"/>
              <a:ext cx="66197" cy="62495"/>
            </a:xfrm>
            <a:custGeom>
              <a:avLst/>
              <a:gdLst/>
              <a:ahLst/>
              <a:cxnLst/>
              <a:rect l="l" t="t" r="r" b="b"/>
              <a:pathLst>
                <a:path w="1354" h="1334" extrusionOk="0">
                  <a:moveTo>
                    <a:pt x="677" y="1"/>
                  </a:moveTo>
                  <a:cubicBezTo>
                    <a:pt x="299" y="1"/>
                    <a:pt x="1" y="299"/>
                    <a:pt x="1" y="657"/>
                  </a:cubicBezTo>
                  <a:cubicBezTo>
                    <a:pt x="1" y="1035"/>
                    <a:pt x="299" y="1333"/>
                    <a:pt x="677" y="1333"/>
                  </a:cubicBezTo>
                  <a:cubicBezTo>
                    <a:pt x="1035" y="1333"/>
                    <a:pt x="1354" y="1035"/>
                    <a:pt x="1354" y="657"/>
                  </a:cubicBezTo>
                  <a:cubicBezTo>
                    <a:pt x="1354" y="299"/>
                    <a:pt x="1055" y="1"/>
                    <a:pt x="677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363;p50">
              <a:extLst>
                <a:ext uri="{FF2B5EF4-FFF2-40B4-BE49-F238E27FC236}">
                  <a16:creationId xmlns:a16="http://schemas.microsoft.com/office/drawing/2014/main" id="{AF5D2004-E0C4-300B-9546-82D862DFB6AC}"/>
                </a:ext>
              </a:extLst>
            </p:cNvPr>
            <p:cNvSpPr/>
            <p:nvPr/>
          </p:nvSpPr>
          <p:spPr>
            <a:xfrm>
              <a:off x="3303681" y="1548473"/>
              <a:ext cx="44783" cy="52001"/>
            </a:xfrm>
            <a:custGeom>
              <a:avLst/>
              <a:gdLst/>
              <a:ahLst/>
              <a:cxnLst/>
              <a:rect l="l" t="t" r="r" b="b"/>
              <a:pathLst>
                <a:path w="916" h="1110" extrusionOk="0">
                  <a:moveTo>
                    <a:pt x="226" y="0"/>
                  </a:moveTo>
                  <a:cubicBezTo>
                    <a:pt x="188" y="0"/>
                    <a:pt x="151" y="12"/>
                    <a:pt x="120" y="35"/>
                  </a:cubicBezTo>
                  <a:cubicBezTo>
                    <a:pt x="20" y="75"/>
                    <a:pt x="0" y="194"/>
                    <a:pt x="60" y="294"/>
                  </a:cubicBezTo>
                  <a:lnTo>
                    <a:pt x="537" y="1030"/>
                  </a:lnTo>
                  <a:cubicBezTo>
                    <a:pt x="577" y="1083"/>
                    <a:pt x="643" y="1109"/>
                    <a:pt x="707" y="1109"/>
                  </a:cubicBezTo>
                  <a:cubicBezTo>
                    <a:pt x="738" y="1109"/>
                    <a:pt x="769" y="1103"/>
                    <a:pt x="796" y="1089"/>
                  </a:cubicBezTo>
                  <a:cubicBezTo>
                    <a:pt x="895" y="1030"/>
                    <a:pt x="915" y="910"/>
                    <a:pt x="856" y="811"/>
                  </a:cubicBezTo>
                  <a:lnTo>
                    <a:pt x="378" y="75"/>
                  </a:lnTo>
                  <a:cubicBezTo>
                    <a:pt x="342" y="27"/>
                    <a:pt x="284" y="0"/>
                    <a:pt x="226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364;p50">
              <a:extLst>
                <a:ext uri="{FF2B5EF4-FFF2-40B4-BE49-F238E27FC236}">
                  <a16:creationId xmlns:a16="http://schemas.microsoft.com/office/drawing/2014/main" id="{39517B48-F1BB-BC74-F51F-B8B1984B042C}"/>
                </a:ext>
              </a:extLst>
            </p:cNvPr>
            <p:cNvSpPr/>
            <p:nvPr/>
          </p:nvSpPr>
          <p:spPr>
            <a:xfrm>
              <a:off x="3271560" y="1569648"/>
              <a:ext cx="134252" cy="94163"/>
            </a:xfrm>
            <a:custGeom>
              <a:avLst/>
              <a:gdLst/>
              <a:ahLst/>
              <a:cxnLst/>
              <a:rect l="l" t="t" r="r" b="b"/>
              <a:pathLst>
                <a:path w="2746" h="2010" extrusionOk="0">
                  <a:moveTo>
                    <a:pt x="2746" y="1"/>
                  </a:moveTo>
                  <a:lnTo>
                    <a:pt x="578" y="1334"/>
                  </a:lnTo>
                  <a:lnTo>
                    <a:pt x="1" y="2010"/>
                  </a:lnTo>
                  <a:lnTo>
                    <a:pt x="1" y="2010"/>
                  </a:lnTo>
                  <a:lnTo>
                    <a:pt x="2209" y="69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E0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365;p50">
              <a:extLst>
                <a:ext uri="{FF2B5EF4-FFF2-40B4-BE49-F238E27FC236}">
                  <a16:creationId xmlns:a16="http://schemas.microsoft.com/office/drawing/2014/main" id="{FDF8D7F0-23CD-32DB-F225-AB33B7872B6F}"/>
                </a:ext>
              </a:extLst>
            </p:cNvPr>
            <p:cNvSpPr/>
            <p:nvPr/>
          </p:nvSpPr>
          <p:spPr>
            <a:xfrm>
              <a:off x="3271560" y="1569648"/>
              <a:ext cx="139141" cy="99785"/>
            </a:xfrm>
            <a:custGeom>
              <a:avLst/>
              <a:gdLst/>
              <a:ahLst/>
              <a:cxnLst/>
              <a:rect l="l" t="t" r="r" b="b"/>
              <a:pathLst>
                <a:path w="2846" h="2130" extrusionOk="0">
                  <a:moveTo>
                    <a:pt x="2746" y="1"/>
                  </a:moveTo>
                  <a:lnTo>
                    <a:pt x="2209" y="697"/>
                  </a:lnTo>
                  <a:lnTo>
                    <a:pt x="1" y="2010"/>
                  </a:lnTo>
                  <a:lnTo>
                    <a:pt x="60" y="2129"/>
                  </a:lnTo>
                  <a:lnTo>
                    <a:pt x="2328" y="856"/>
                  </a:lnTo>
                  <a:lnTo>
                    <a:pt x="2845" y="120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697350" y="431775"/>
            <a:ext cx="773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lt1"/>
                </a:solidFill>
              </a:rPr>
              <a:t>DIAGRAMA TEHNICĂ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2" name="Google Shape;362;p26"/>
          <p:cNvSpPr txBox="1">
            <a:spLocks noGrp="1"/>
          </p:cNvSpPr>
          <p:nvPr>
            <p:ph type="body" idx="1"/>
          </p:nvPr>
        </p:nvSpPr>
        <p:spPr>
          <a:xfrm>
            <a:off x="714375" y="987391"/>
            <a:ext cx="77322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ro-RO" dirty="0"/>
              <a:t>	</a:t>
            </a:r>
            <a:endParaRPr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BF13F715-CA1D-BAEB-094E-E0B5A88E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465" y="1154827"/>
            <a:ext cx="4463294" cy="38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4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697350" y="431775"/>
            <a:ext cx="7732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lt1"/>
                </a:solidFill>
              </a:rPr>
              <a:t>VIDEO DEMONSTRATIV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2" name="Google Shape;362;p26"/>
          <p:cNvSpPr txBox="1">
            <a:spLocks noGrp="1"/>
          </p:cNvSpPr>
          <p:nvPr>
            <p:ph type="body" idx="1"/>
          </p:nvPr>
        </p:nvSpPr>
        <p:spPr>
          <a:xfrm>
            <a:off x="706469" y="932210"/>
            <a:ext cx="7732200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ro-RO" dirty="0"/>
              <a:t>	</a:t>
            </a:r>
            <a:endParaRPr dirty="0"/>
          </a:p>
        </p:txBody>
      </p:sp>
      <p:pic>
        <p:nvPicPr>
          <p:cNvPr id="2" name="Media online 1" title="Morse decoder - Team Enigma">
            <a:hlinkClick r:id="" action="ppaction://media"/>
            <a:extLst>
              <a:ext uri="{FF2B5EF4-FFF2-40B4-BE49-F238E27FC236}">
                <a16:creationId xmlns:a16="http://schemas.microsoft.com/office/drawing/2014/main" id="{08185A2C-B825-7E03-6680-8FCFF0FAD8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68616" y="1217251"/>
            <a:ext cx="6184909" cy="34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8"/>
          <p:cNvSpPr/>
          <p:nvPr/>
        </p:nvSpPr>
        <p:spPr>
          <a:xfrm>
            <a:off x="11280100" y="4203000"/>
            <a:ext cx="31925" cy="38025"/>
          </a:xfrm>
          <a:custGeom>
            <a:avLst/>
            <a:gdLst/>
            <a:ahLst/>
            <a:cxnLst/>
            <a:rect l="l" t="t" r="r" b="b"/>
            <a:pathLst>
              <a:path w="1277" h="1521" extrusionOk="0">
                <a:moveTo>
                  <a:pt x="1064" y="1"/>
                </a:moveTo>
                <a:cubicBezTo>
                  <a:pt x="882" y="183"/>
                  <a:pt x="760" y="366"/>
                  <a:pt x="638" y="548"/>
                </a:cubicBezTo>
                <a:lnTo>
                  <a:pt x="456" y="457"/>
                </a:lnTo>
                <a:cubicBezTo>
                  <a:pt x="426" y="366"/>
                  <a:pt x="334" y="274"/>
                  <a:pt x="213" y="274"/>
                </a:cubicBezTo>
                <a:cubicBezTo>
                  <a:pt x="91" y="305"/>
                  <a:pt x="0" y="426"/>
                  <a:pt x="0" y="548"/>
                </a:cubicBezTo>
                <a:cubicBezTo>
                  <a:pt x="26" y="654"/>
                  <a:pt x="122" y="736"/>
                  <a:pt x="226" y="736"/>
                </a:cubicBezTo>
                <a:cubicBezTo>
                  <a:pt x="242" y="736"/>
                  <a:pt x="258" y="734"/>
                  <a:pt x="274" y="730"/>
                </a:cubicBezTo>
                <a:lnTo>
                  <a:pt x="334" y="730"/>
                </a:lnTo>
                <a:lnTo>
                  <a:pt x="517" y="822"/>
                </a:lnTo>
                <a:cubicBezTo>
                  <a:pt x="395" y="1034"/>
                  <a:pt x="334" y="1247"/>
                  <a:pt x="304" y="1460"/>
                </a:cubicBezTo>
                <a:lnTo>
                  <a:pt x="578" y="1521"/>
                </a:lnTo>
                <a:cubicBezTo>
                  <a:pt x="669" y="1034"/>
                  <a:pt x="912" y="578"/>
                  <a:pt x="1277" y="214"/>
                </a:cubicBezTo>
                <a:lnTo>
                  <a:pt x="1064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6" name="Google Shape;1806;p38"/>
          <p:cNvSpPr/>
          <p:nvPr/>
        </p:nvSpPr>
        <p:spPr>
          <a:xfrm>
            <a:off x="11327200" y="4163375"/>
            <a:ext cx="47150" cy="31300"/>
          </a:xfrm>
          <a:custGeom>
            <a:avLst/>
            <a:gdLst/>
            <a:ahLst/>
            <a:cxnLst/>
            <a:rect l="l" t="t" r="r" b="b"/>
            <a:pathLst>
              <a:path w="1886" h="1252" extrusionOk="0">
                <a:moveTo>
                  <a:pt x="898" y="1"/>
                </a:moveTo>
                <a:cubicBezTo>
                  <a:pt x="883" y="1"/>
                  <a:pt x="868" y="2"/>
                  <a:pt x="852" y="5"/>
                </a:cubicBezTo>
                <a:cubicBezTo>
                  <a:pt x="700" y="36"/>
                  <a:pt x="578" y="157"/>
                  <a:pt x="609" y="309"/>
                </a:cubicBezTo>
                <a:cubicBezTo>
                  <a:pt x="609" y="400"/>
                  <a:pt x="669" y="492"/>
                  <a:pt x="760" y="522"/>
                </a:cubicBezTo>
                <a:lnTo>
                  <a:pt x="791" y="765"/>
                </a:lnTo>
                <a:cubicBezTo>
                  <a:pt x="517" y="796"/>
                  <a:pt x="244" y="887"/>
                  <a:pt x="1" y="1008"/>
                </a:cubicBezTo>
                <a:lnTo>
                  <a:pt x="122" y="1252"/>
                </a:lnTo>
                <a:cubicBezTo>
                  <a:pt x="487" y="1100"/>
                  <a:pt x="852" y="1008"/>
                  <a:pt x="1247" y="1008"/>
                </a:cubicBezTo>
                <a:cubicBezTo>
                  <a:pt x="1460" y="1008"/>
                  <a:pt x="1642" y="1039"/>
                  <a:pt x="1824" y="1069"/>
                </a:cubicBezTo>
                <a:lnTo>
                  <a:pt x="1885" y="796"/>
                </a:lnTo>
                <a:cubicBezTo>
                  <a:pt x="1672" y="735"/>
                  <a:pt x="1460" y="735"/>
                  <a:pt x="1247" y="735"/>
                </a:cubicBezTo>
                <a:lnTo>
                  <a:pt x="1064" y="735"/>
                </a:lnTo>
                <a:lnTo>
                  <a:pt x="1034" y="492"/>
                </a:lnTo>
                <a:cubicBezTo>
                  <a:pt x="1125" y="431"/>
                  <a:pt x="1156" y="340"/>
                  <a:pt x="1156" y="248"/>
                </a:cubicBezTo>
                <a:cubicBezTo>
                  <a:pt x="1128" y="112"/>
                  <a:pt x="1028" y="1"/>
                  <a:pt x="898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7" name="Google Shape;1807;p38"/>
          <p:cNvSpPr/>
          <p:nvPr/>
        </p:nvSpPr>
        <p:spPr>
          <a:xfrm>
            <a:off x="11394075" y="4192375"/>
            <a:ext cx="32700" cy="34225"/>
          </a:xfrm>
          <a:custGeom>
            <a:avLst/>
            <a:gdLst/>
            <a:ahLst/>
            <a:cxnLst/>
            <a:rect l="l" t="t" r="r" b="b"/>
            <a:pathLst>
              <a:path w="1308" h="1369" extrusionOk="0">
                <a:moveTo>
                  <a:pt x="152" y="0"/>
                </a:moveTo>
                <a:lnTo>
                  <a:pt x="0" y="244"/>
                </a:lnTo>
                <a:cubicBezTo>
                  <a:pt x="426" y="517"/>
                  <a:pt x="760" y="912"/>
                  <a:pt x="973" y="1368"/>
                </a:cubicBezTo>
                <a:lnTo>
                  <a:pt x="1216" y="1247"/>
                </a:lnTo>
                <a:cubicBezTo>
                  <a:pt x="1125" y="1034"/>
                  <a:pt x="1003" y="851"/>
                  <a:pt x="882" y="669"/>
                </a:cubicBezTo>
                <a:lnTo>
                  <a:pt x="1003" y="517"/>
                </a:lnTo>
                <a:cubicBezTo>
                  <a:pt x="1024" y="517"/>
                  <a:pt x="1044" y="531"/>
                  <a:pt x="1064" y="531"/>
                </a:cubicBezTo>
                <a:cubicBezTo>
                  <a:pt x="1074" y="531"/>
                  <a:pt x="1085" y="527"/>
                  <a:pt x="1095" y="517"/>
                </a:cubicBezTo>
                <a:cubicBezTo>
                  <a:pt x="1216" y="517"/>
                  <a:pt x="1307" y="395"/>
                  <a:pt x="1307" y="274"/>
                </a:cubicBezTo>
                <a:cubicBezTo>
                  <a:pt x="1277" y="152"/>
                  <a:pt x="1155" y="61"/>
                  <a:pt x="1034" y="61"/>
                </a:cubicBezTo>
                <a:cubicBezTo>
                  <a:pt x="912" y="92"/>
                  <a:pt x="821" y="183"/>
                  <a:pt x="852" y="304"/>
                </a:cubicBezTo>
                <a:lnTo>
                  <a:pt x="669" y="456"/>
                </a:lnTo>
                <a:cubicBezTo>
                  <a:pt x="517" y="274"/>
                  <a:pt x="335" y="122"/>
                  <a:pt x="152" y="0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8" name="Google Shape;1808;p38"/>
          <p:cNvSpPr/>
          <p:nvPr/>
        </p:nvSpPr>
        <p:spPr>
          <a:xfrm>
            <a:off x="11306675" y="4261525"/>
            <a:ext cx="107950" cy="42575"/>
          </a:xfrm>
          <a:custGeom>
            <a:avLst/>
            <a:gdLst/>
            <a:ahLst/>
            <a:cxnLst/>
            <a:rect l="l" t="t" r="r" b="b"/>
            <a:pathLst>
              <a:path w="4318" h="1703" extrusionOk="0">
                <a:moveTo>
                  <a:pt x="4317" y="0"/>
                </a:moveTo>
                <a:lnTo>
                  <a:pt x="4317" y="0"/>
                </a:lnTo>
                <a:cubicBezTo>
                  <a:pt x="4044" y="152"/>
                  <a:pt x="3740" y="304"/>
                  <a:pt x="3375" y="426"/>
                </a:cubicBezTo>
                <a:cubicBezTo>
                  <a:pt x="2949" y="547"/>
                  <a:pt x="2402" y="639"/>
                  <a:pt x="1885" y="669"/>
                </a:cubicBezTo>
                <a:cubicBezTo>
                  <a:pt x="1733" y="669"/>
                  <a:pt x="1581" y="699"/>
                  <a:pt x="1430" y="699"/>
                </a:cubicBezTo>
                <a:cubicBezTo>
                  <a:pt x="1095" y="699"/>
                  <a:pt x="761" y="669"/>
                  <a:pt x="487" y="608"/>
                </a:cubicBezTo>
                <a:cubicBezTo>
                  <a:pt x="335" y="608"/>
                  <a:pt x="153" y="578"/>
                  <a:pt x="1" y="517"/>
                </a:cubicBezTo>
                <a:lnTo>
                  <a:pt x="1" y="517"/>
                </a:lnTo>
                <a:cubicBezTo>
                  <a:pt x="396" y="1216"/>
                  <a:pt x="1186" y="1703"/>
                  <a:pt x="2068" y="1703"/>
                </a:cubicBezTo>
                <a:cubicBezTo>
                  <a:pt x="3132" y="1703"/>
                  <a:pt x="4044" y="973"/>
                  <a:pt x="4317" y="0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9" name="Google Shape;1809;p38"/>
          <p:cNvSpPr/>
          <p:nvPr/>
        </p:nvSpPr>
        <p:spPr>
          <a:xfrm>
            <a:off x="11300600" y="4196175"/>
            <a:ext cx="115525" cy="75600"/>
          </a:xfrm>
          <a:custGeom>
            <a:avLst/>
            <a:gdLst/>
            <a:ahLst/>
            <a:cxnLst/>
            <a:rect l="l" t="t" r="r" b="b"/>
            <a:pathLst>
              <a:path w="4621" h="3024" extrusionOk="0">
                <a:moveTo>
                  <a:pt x="3314" y="1064"/>
                </a:moveTo>
                <a:cubicBezTo>
                  <a:pt x="3587" y="1064"/>
                  <a:pt x="3831" y="1307"/>
                  <a:pt x="3831" y="1611"/>
                </a:cubicBezTo>
                <a:cubicBezTo>
                  <a:pt x="3831" y="1885"/>
                  <a:pt x="3587" y="2128"/>
                  <a:pt x="3314" y="2128"/>
                </a:cubicBezTo>
                <a:cubicBezTo>
                  <a:pt x="3010" y="2128"/>
                  <a:pt x="2797" y="1885"/>
                  <a:pt x="2797" y="1611"/>
                </a:cubicBezTo>
                <a:cubicBezTo>
                  <a:pt x="2797" y="1307"/>
                  <a:pt x="3010" y="1064"/>
                  <a:pt x="3314" y="1064"/>
                </a:cubicBezTo>
                <a:close/>
                <a:moveTo>
                  <a:pt x="1490" y="1064"/>
                </a:moveTo>
                <a:cubicBezTo>
                  <a:pt x="1885" y="1064"/>
                  <a:pt x="2220" y="1368"/>
                  <a:pt x="2220" y="1763"/>
                </a:cubicBezTo>
                <a:cubicBezTo>
                  <a:pt x="2220" y="2158"/>
                  <a:pt x="1885" y="2462"/>
                  <a:pt x="1490" y="2462"/>
                </a:cubicBezTo>
                <a:cubicBezTo>
                  <a:pt x="1125" y="2462"/>
                  <a:pt x="791" y="2158"/>
                  <a:pt x="791" y="1763"/>
                </a:cubicBezTo>
                <a:cubicBezTo>
                  <a:pt x="791" y="1368"/>
                  <a:pt x="1125" y="1064"/>
                  <a:pt x="1490" y="1064"/>
                </a:cubicBezTo>
                <a:close/>
                <a:moveTo>
                  <a:pt x="2311" y="0"/>
                </a:moveTo>
                <a:cubicBezTo>
                  <a:pt x="1034" y="0"/>
                  <a:pt x="1" y="1003"/>
                  <a:pt x="1" y="2250"/>
                </a:cubicBezTo>
                <a:cubicBezTo>
                  <a:pt x="1" y="2402"/>
                  <a:pt x="31" y="2554"/>
                  <a:pt x="62" y="2736"/>
                </a:cubicBezTo>
                <a:cubicBezTo>
                  <a:pt x="293" y="2890"/>
                  <a:pt x="874" y="3023"/>
                  <a:pt x="1656" y="3023"/>
                </a:cubicBezTo>
                <a:cubicBezTo>
                  <a:pt x="1797" y="3023"/>
                  <a:pt x="1945" y="3019"/>
                  <a:pt x="2098" y="3009"/>
                </a:cubicBezTo>
                <a:cubicBezTo>
                  <a:pt x="3192" y="2949"/>
                  <a:pt x="4104" y="2645"/>
                  <a:pt x="4621" y="2189"/>
                </a:cubicBezTo>
                <a:cubicBezTo>
                  <a:pt x="4621" y="2098"/>
                  <a:pt x="4621" y="2037"/>
                  <a:pt x="4621" y="1946"/>
                </a:cubicBezTo>
                <a:cubicBezTo>
                  <a:pt x="4469" y="821"/>
                  <a:pt x="3496" y="0"/>
                  <a:pt x="2311" y="0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0" name="Google Shape;1810;p38"/>
          <p:cNvSpPr/>
          <p:nvPr/>
        </p:nvSpPr>
        <p:spPr>
          <a:xfrm>
            <a:off x="10534625" y="4203775"/>
            <a:ext cx="63100" cy="94250"/>
          </a:xfrm>
          <a:custGeom>
            <a:avLst/>
            <a:gdLst/>
            <a:ahLst/>
            <a:cxnLst/>
            <a:rect l="l" t="t" r="r" b="b"/>
            <a:pathLst>
              <a:path w="2524" h="3770" extrusionOk="0">
                <a:moveTo>
                  <a:pt x="1308" y="1338"/>
                </a:moveTo>
                <a:cubicBezTo>
                  <a:pt x="1642" y="1338"/>
                  <a:pt x="1977" y="1520"/>
                  <a:pt x="2129" y="1763"/>
                </a:cubicBezTo>
                <a:lnTo>
                  <a:pt x="2129" y="2979"/>
                </a:lnTo>
                <a:cubicBezTo>
                  <a:pt x="1977" y="3222"/>
                  <a:pt x="1642" y="3405"/>
                  <a:pt x="1308" y="3405"/>
                </a:cubicBezTo>
                <a:cubicBezTo>
                  <a:pt x="761" y="3405"/>
                  <a:pt x="457" y="2979"/>
                  <a:pt x="457" y="2371"/>
                </a:cubicBezTo>
                <a:cubicBezTo>
                  <a:pt x="457" y="1763"/>
                  <a:pt x="761" y="1338"/>
                  <a:pt x="1308" y="1338"/>
                </a:cubicBezTo>
                <a:close/>
                <a:moveTo>
                  <a:pt x="2129" y="0"/>
                </a:moveTo>
                <a:lnTo>
                  <a:pt x="2129" y="1429"/>
                </a:lnTo>
                <a:cubicBezTo>
                  <a:pt x="1916" y="1125"/>
                  <a:pt x="1581" y="973"/>
                  <a:pt x="1217" y="973"/>
                </a:cubicBezTo>
                <a:cubicBezTo>
                  <a:pt x="518" y="973"/>
                  <a:pt x="1" y="1520"/>
                  <a:pt x="1" y="2371"/>
                </a:cubicBezTo>
                <a:cubicBezTo>
                  <a:pt x="1" y="3253"/>
                  <a:pt x="518" y="3769"/>
                  <a:pt x="1217" y="3769"/>
                </a:cubicBezTo>
                <a:cubicBezTo>
                  <a:pt x="1581" y="3769"/>
                  <a:pt x="1916" y="3587"/>
                  <a:pt x="2129" y="3313"/>
                </a:cubicBezTo>
                <a:lnTo>
                  <a:pt x="2129" y="3709"/>
                </a:lnTo>
                <a:lnTo>
                  <a:pt x="2524" y="3709"/>
                </a:lnTo>
                <a:lnTo>
                  <a:pt x="2524" y="0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1" name="Google Shape;1811;p38"/>
          <p:cNvSpPr/>
          <p:nvPr/>
        </p:nvSpPr>
        <p:spPr>
          <a:xfrm>
            <a:off x="10611375" y="4227325"/>
            <a:ext cx="65375" cy="70700"/>
          </a:xfrm>
          <a:custGeom>
            <a:avLst/>
            <a:gdLst/>
            <a:ahLst/>
            <a:cxnLst/>
            <a:rect l="l" t="t" r="r" b="b"/>
            <a:pathLst>
              <a:path w="2615" h="2828" extrusionOk="0">
                <a:moveTo>
                  <a:pt x="1308" y="365"/>
                </a:moveTo>
                <a:cubicBezTo>
                  <a:pt x="1946" y="365"/>
                  <a:pt x="2220" y="852"/>
                  <a:pt x="2220" y="1247"/>
                </a:cubicBezTo>
                <a:lnTo>
                  <a:pt x="457" y="1247"/>
                </a:lnTo>
                <a:cubicBezTo>
                  <a:pt x="457" y="852"/>
                  <a:pt x="761" y="365"/>
                  <a:pt x="1308" y="365"/>
                </a:cubicBezTo>
                <a:close/>
                <a:moveTo>
                  <a:pt x="1338" y="1"/>
                </a:moveTo>
                <a:cubicBezTo>
                  <a:pt x="548" y="1"/>
                  <a:pt x="1" y="639"/>
                  <a:pt x="1" y="1429"/>
                </a:cubicBezTo>
                <a:cubicBezTo>
                  <a:pt x="1" y="2250"/>
                  <a:pt x="578" y="2827"/>
                  <a:pt x="1369" y="2827"/>
                </a:cubicBezTo>
                <a:cubicBezTo>
                  <a:pt x="1825" y="2827"/>
                  <a:pt x="2189" y="2706"/>
                  <a:pt x="2433" y="2432"/>
                </a:cubicBezTo>
                <a:lnTo>
                  <a:pt x="2250" y="2159"/>
                </a:lnTo>
                <a:cubicBezTo>
                  <a:pt x="2037" y="2371"/>
                  <a:pt x="1733" y="2493"/>
                  <a:pt x="1429" y="2493"/>
                </a:cubicBezTo>
                <a:cubicBezTo>
                  <a:pt x="822" y="2493"/>
                  <a:pt x="487" y="2067"/>
                  <a:pt x="457" y="1551"/>
                </a:cubicBezTo>
                <a:lnTo>
                  <a:pt x="2615" y="1551"/>
                </a:lnTo>
                <a:lnTo>
                  <a:pt x="2615" y="1460"/>
                </a:lnTo>
                <a:cubicBezTo>
                  <a:pt x="2615" y="639"/>
                  <a:pt x="2159" y="1"/>
                  <a:pt x="1338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2" name="Google Shape;1812;p38"/>
          <p:cNvSpPr/>
          <p:nvPr/>
        </p:nvSpPr>
        <p:spPr>
          <a:xfrm>
            <a:off x="10684325" y="4227325"/>
            <a:ext cx="53975" cy="70700"/>
          </a:xfrm>
          <a:custGeom>
            <a:avLst/>
            <a:gdLst/>
            <a:ahLst/>
            <a:cxnLst/>
            <a:rect l="l" t="t" r="r" b="b"/>
            <a:pathLst>
              <a:path w="2159" h="2828" extrusionOk="0">
                <a:moveTo>
                  <a:pt x="1095" y="1"/>
                </a:moveTo>
                <a:cubicBezTo>
                  <a:pt x="426" y="1"/>
                  <a:pt x="92" y="365"/>
                  <a:pt x="92" y="791"/>
                </a:cubicBezTo>
                <a:cubicBezTo>
                  <a:pt x="92" y="1794"/>
                  <a:pt x="1733" y="1399"/>
                  <a:pt x="1733" y="2037"/>
                </a:cubicBezTo>
                <a:cubicBezTo>
                  <a:pt x="1733" y="2311"/>
                  <a:pt x="1521" y="2493"/>
                  <a:pt x="1095" y="2493"/>
                </a:cubicBezTo>
                <a:cubicBezTo>
                  <a:pt x="730" y="2493"/>
                  <a:pt x="396" y="2311"/>
                  <a:pt x="214" y="2128"/>
                </a:cubicBezTo>
                <a:lnTo>
                  <a:pt x="1" y="2402"/>
                </a:lnTo>
                <a:cubicBezTo>
                  <a:pt x="274" y="2706"/>
                  <a:pt x="639" y="2827"/>
                  <a:pt x="1095" y="2827"/>
                </a:cubicBezTo>
                <a:cubicBezTo>
                  <a:pt x="1794" y="2827"/>
                  <a:pt x="2159" y="2463"/>
                  <a:pt x="2159" y="2007"/>
                </a:cubicBezTo>
                <a:cubicBezTo>
                  <a:pt x="2159" y="973"/>
                  <a:pt x="487" y="1368"/>
                  <a:pt x="487" y="791"/>
                </a:cubicBezTo>
                <a:cubicBezTo>
                  <a:pt x="487" y="548"/>
                  <a:pt x="700" y="365"/>
                  <a:pt x="1095" y="365"/>
                </a:cubicBezTo>
                <a:cubicBezTo>
                  <a:pt x="1429" y="365"/>
                  <a:pt x="1733" y="487"/>
                  <a:pt x="1885" y="700"/>
                </a:cubicBezTo>
                <a:lnTo>
                  <a:pt x="2068" y="396"/>
                </a:lnTo>
                <a:cubicBezTo>
                  <a:pt x="1855" y="183"/>
                  <a:pt x="1551" y="1"/>
                  <a:pt x="1095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3" name="Google Shape;1813;p38"/>
          <p:cNvSpPr/>
          <p:nvPr/>
        </p:nvSpPr>
        <p:spPr>
          <a:xfrm>
            <a:off x="10749675" y="4206050"/>
            <a:ext cx="14475" cy="90450"/>
          </a:xfrm>
          <a:custGeom>
            <a:avLst/>
            <a:gdLst/>
            <a:ahLst/>
            <a:cxnLst/>
            <a:rect l="l" t="t" r="r" b="b"/>
            <a:pathLst>
              <a:path w="579" h="3618" extrusionOk="0">
                <a:moveTo>
                  <a:pt x="274" y="0"/>
                </a:moveTo>
                <a:cubicBezTo>
                  <a:pt x="122" y="0"/>
                  <a:pt x="1" y="122"/>
                  <a:pt x="1" y="274"/>
                </a:cubicBezTo>
                <a:cubicBezTo>
                  <a:pt x="1" y="426"/>
                  <a:pt x="122" y="548"/>
                  <a:pt x="274" y="548"/>
                </a:cubicBezTo>
                <a:cubicBezTo>
                  <a:pt x="426" y="548"/>
                  <a:pt x="578" y="426"/>
                  <a:pt x="578" y="274"/>
                </a:cubicBezTo>
                <a:cubicBezTo>
                  <a:pt x="578" y="122"/>
                  <a:pt x="426" y="0"/>
                  <a:pt x="274" y="0"/>
                </a:cubicBezTo>
                <a:close/>
                <a:moveTo>
                  <a:pt x="62" y="943"/>
                </a:moveTo>
                <a:lnTo>
                  <a:pt x="62" y="3618"/>
                </a:lnTo>
                <a:lnTo>
                  <a:pt x="487" y="3618"/>
                </a:lnTo>
                <a:lnTo>
                  <a:pt x="487" y="943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4" name="Google Shape;1814;p38"/>
          <p:cNvSpPr/>
          <p:nvPr/>
        </p:nvSpPr>
        <p:spPr>
          <a:xfrm>
            <a:off x="10775525" y="4228075"/>
            <a:ext cx="63100" cy="95775"/>
          </a:xfrm>
          <a:custGeom>
            <a:avLst/>
            <a:gdLst/>
            <a:ahLst/>
            <a:cxnLst/>
            <a:rect l="l" t="t" r="r" b="b"/>
            <a:pathLst>
              <a:path w="2524" h="3831" extrusionOk="0">
                <a:moveTo>
                  <a:pt x="1307" y="366"/>
                </a:moveTo>
                <a:cubicBezTo>
                  <a:pt x="1611" y="366"/>
                  <a:pt x="1946" y="548"/>
                  <a:pt x="2098" y="791"/>
                </a:cubicBezTo>
                <a:lnTo>
                  <a:pt x="2098" y="1977"/>
                </a:lnTo>
                <a:cubicBezTo>
                  <a:pt x="1946" y="2189"/>
                  <a:pt x="1642" y="2402"/>
                  <a:pt x="1307" y="2402"/>
                </a:cubicBezTo>
                <a:cubicBezTo>
                  <a:pt x="760" y="2402"/>
                  <a:pt x="426" y="1977"/>
                  <a:pt x="426" y="1399"/>
                </a:cubicBezTo>
                <a:cubicBezTo>
                  <a:pt x="426" y="791"/>
                  <a:pt x="760" y="366"/>
                  <a:pt x="1307" y="366"/>
                </a:cubicBezTo>
                <a:close/>
                <a:moveTo>
                  <a:pt x="1186" y="1"/>
                </a:moveTo>
                <a:cubicBezTo>
                  <a:pt x="487" y="1"/>
                  <a:pt x="0" y="518"/>
                  <a:pt x="0" y="1399"/>
                </a:cubicBezTo>
                <a:cubicBezTo>
                  <a:pt x="0" y="2250"/>
                  <a:pt x="487" y="2767"/>
                  <a:pt x="1186" y="2767"/>
                </a:cubicBezTo>
                <a:cubicBezTo>
                  <a:pt x="1581" y="2767"/>
                  <a:pt x="1915" y="2585"/>
                  <a:pt x="2098" y="2311"/>
                </a:cubicBezTo>
                <a:lnTo>
                  <a:pt x="2098" y="2676"/>
                </a:lnTo>
                <a:cubicBezTo>
                  <a:pt x="2098" y="3284"/>
                  <a:pt x="1672" y="3496"/>
                  <a:pt x="1247" y="3496"/>
                </a:cubicBezTo>
                <a:cubicBezTo>
                  <a:pt x="851" y="3496"/>
                  <a:pt x="578" y="3375"/>
                  <a:pt x="365" y="3132"/>
                </a:cubicBezTo>
                <a:lnTo>
                  <a:pt x="152" y="3436"/>
                </a:lnTo>
                <a:cubicBezTo>
                  <a:pt x="456" y="3740"/>
                  <a:pt x="791" y="3831"/>
                  <a:pt x="1247" y="3831"/>
                </a:cubicBezTo>
                <a:cubicBezTo>
                  <a:pt x="1885" y="3831"/>
                  <a:pt x="2523" y="3557"/>
                  <a:pt x="2523" y="2676"/>
                </a:cubicBezTo>
                <a:lnTo>
                  <a:pt x="2523" y="62"/>
                </a:lnTo>
                <a:lnTo>
                  <a:pt x="2098" y="62"/>
                </a:lnTo>
                <a:lnTo>
                  <a:pt x="2098" y="457"/>
                </a:lnTo>
                <a:cubicBezTo>
                  <a:pt x="1885" y="153"/>
                  <a:pt x="1551" y="1"/>
                  <a:pt x="1186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5" name="Google Shape;1815;p38"/>
          <p:cNvSpPr/>
          <p:nvPr/>
        </p:nvSpPr>
        <p:spPr>
          <a:xfrm>
            <a:off x="10856075" y="4228075"/>
            <a:ext cx="55500" cy="68425"/>
          </a:xfrm>
          <a:custGeom>
            <a:avLst/>
            <a:gdLst/>
            <a:ahLst/>
            <a:cxnLst/>
            <a:rect l="l" t="t" r="r" b="b"/>
            <a:pathLst>
              <a:path w="2220" h="2737" extrusionOk="0">
                <a:moveTo>
                  <a:pt x="1368" y="1"/>
                </a:moveTo>
                <a:cubicBezTo>
                  <a:pt x="973" y="1"/>
                  <a:pt x="608" y="214"/>
                  <a:pt x="395" y="457"/>
                </a:cubicBezTo>
                <a:lnTo>
                  <a:pt x="395" y="62"/>
                </a:lnTo>
                <a:lnTo>
                  <a:pt x="0" y="62"/>
                </a:lnTo>
                <a:lnTo>
                  <a:pt x="0" y="2737"/>
                </a:lnTo>
                <a:lnTo>
                  <a:pt x="395" y="2737"/>
                </a:lnTo>
                <a:lnTo>
                  <a:pt x="395" y="791"/>
                </a:lnTo>
                <a:cubicBezTo>
                  <a:pt x="547" y="548"/>
                  <a:pt x="882" y="366"/>
                  <a:pt x="1186" y="366"/>
                </a:cubicBezTo>
                <a:cubicBezTo>
                  <a:pt x="1550" y="366"/>
                  <a:pt x="1794" y="518"/>
                  <a:pt x="1794" y="974"/>
                </a:cubicBezTo>
                <a:lnTo>
                  <a:pt x="1794" y="2737"/>
                </a:lnTo>
                <a:lnTo>
                  <a:pt x="2219" y="2737"/>
                </a:lnTo>
                <a:lnTo>
                  <a:pt x="2219" y="852"/>
                </a:lnTo>
                <a:cubicBezTo>
                  <a:pt x="2219" y="275"/>
                  <a:pt x="1915" y="1"/>
                  <a:pt x="1368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6" name="Google Shape;1816;p38"/>
          <p:cNvSpPr/>
          <p:nvPr/>
        </p:nvSpPr>
        <p:spPr>
          <a:xfrm>
            <a:off x="10925225" y="4227325"/>
            <a:ext cx="65375" cy="70700"/>
          </a:xfrm>
          <a:custGeom>
            <a:avLst/>
            <a:gdLst/>
            <a:ahLst/>
            <a:cxnLst/>
            <a:rect l="l" t="t" r="r" b="b"/>
            <a:pathLst>
              <a:path w="2615" h="2828" extrusionOk="0">
                <a:moveTo>
                  <a:pt x="1307" y="365"/>
                </a:moveTo>
                <a:cubicBezTo>
                  <a:pt x="1915" y="365"/>
                  <a:pt x="2189" y="852"/>
                  <a:pt x="2189" y="1247"/>
                </a:cubicBezTo>
                <a:lnTo>
                  <a:pt x="426" y="1247"/>
                </a:lnTo>
                <a:cubicBezTo>
                  <a:pt x="456" y="852"/>
                  <a:pt x="730" y="365"/>
                  <a:pt x="1307" y="365"/>
                </a:cubicBezTo>
                <a:close/>
                <a:moveTo>
                  <a:pt x="1307" y="1"/>
                </a:moveTo>
                <a:cubicBezTo>
                  <a:pt x="547" y="1"/>
                  <a:pt x="0" y="639"/>
                  <a:pt x="0" y="1429"/>
                </a:cubicBezTo>
                <a:cubicBezTo>
                  <a:pt x="0" y="2250"/>
                  <a:pt x="578" y="2827"/>
                  <a:pt x="1368" y="2827"/>
                </a:cubicBezTo>
                <a:cubicBezTo>
                  <a:pt x="1794" y="2827"/>
                  <a:pt x="2158" y="2706"/>
                  <a:pt x="2432" y="2432"/>
                </a:cubicBezTo>
                <a:lnTo>
                  <a:pt x="2219" y="2159"/>
                </a:lnTo>
                <a:cubicBezTo>
                  <a:pt x="2006" y="2371"/>
                  <a:pt x="1702" y="2493"/>
                  <a:pt x="1398" y="2493"/>
                </a:cubicBezTo>
                <a:cubicBezTo>
                  <a:pt x="821" y="2493"/>
                  <a:pt x="456" y="2067"/>
                  <a:pt x="426" y="1551"/>
                </a:cubicBezTo>
                <a:lnTo>
                  <a:pt x="2614" y="1551"/>
                </a:lnTo>
                <a:lnTo>
                  <a:pt x="2614" y="1460"/>
                </a:lnTo>
                <a:cubicBezTo>
                  <a:pt x="2614" y="639"/>
                  <a:pt x="2128" y="1"/>
                  <a:pt x="1307" y="1"/>
                </a:cubicBez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7" name="Google Shape;1817;p38"/>
          <p:cNvSpPr/>
          <p:nvPr/>
        </p:nvSpPr>
        <p:spPr>
          <a:xfrm>
            <a:off x="10999700" y="4203775"/>
            <a:ext cx="63075" cy="94250"/>
          </a:xfrm>
          <a:custGeom>
            <a:avLst/>
            <a:gdLst/>
            <a:ahLst/>
            <a:cxnLst/>
            <a:rect l="l" t="t" r="r" b="b"/>
            <a:pathLst>
              <a:path w="2523" h="3770" extrusionOk="0">
                <a:moveTo>
                  <a:pt x="1307" y="1338"/>
                </a:moveTo>
                <a:cubicBezTo>
                  <a:pt x="1641" y="1338"/>
                  <a:pt x="1945" y="1520"/>
                  <a:pt x="2097" y="1763"/>
                </a:cubicBezTo>
                <a:lnTo>
                  <a:pt x="2097" y="2979"/>
                </a:lnTo>
                <a:cubicBezTo>
                  <a:pt x="1945" y="3222"/>
                  <a:pt x="1641" y="3405"/>
                  <a:pt x="1307" y="3405"/>
                </a:cubicBezTo>
                <a:cubicBezTo>
                  <a:pt x="760" y="3405"/>
                  <a:pt x="456" y="2979"/>
                  <a:pt x="456" y="2371"/>
                </a:cubicBezTo>
                <a:cubicBezTo>
                  <a:pt x="456" y="1763"/>
                  <a:pt x="760" y="1338"/>
                  <a:pt x="1307" y="1338"/>
                </a:cubicBezTo>
                <a:close/>
                <a:moveTo>
                  <a:pt x="2097" y="0"/>
                </a:moveTo>
                <a:lnTo>
                  <a:pt x="2097" y="1429"/>
                </a:lnTo>
                <a:cubicBezTo>
                  <a:pt x="1885" y="1125"/>
                  <a:pt x="1550" y="973"/>
                  <a:pt x="1216" y="973"/>
                </a:cubicBezTo>
                <a:cubicBezTo>
                  <a:pt x="486" y="973"/>
                  <a:pt x="0" y="1520"/>
                  <a:pt x="0" y="2371"/>
                </a:cubicBezTo>
                <a:cubicBezTo>
                  <a:pt x="0" y="3253"/>
                  <a:pt x="486" y="3769"/>
                  <a:pt x="1216" y="3769"/>
                </a:cubicBezTo>
                <a:cubicBezTo>
                  <a:pt x="1581" y="3769"/>
                  <a:pt x="1915" y="3587"/>
                  <a:pt x="2097" y="3313"/>
                </a:cubicBezTo>
                <a:lnTo>
                  <a:pt x="2097" y="3709"/>
                </a:lnTo>
                <a:lnTo>
                  <a:pt x="2523" y="3709"/>
                </a:lnTo>
                <a:lnTo>
                  <a:pt x="2523" y="0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8" name="Google Shape;1818;p38"/>
          <p:cNvSpPr/>
          <p:nvPr/>
        </p:nvSpPr>
        <p:spPr>
          <a:xfrm>
            <a:off x="11112925" y="4203775"/>
            <a:ext cx="63075" cy="94250"/>
          </a:xfrm>
          <a:custGeom>
            <a:avLst/>
            <a:gdLst/>
            <a:ahLst/>
            <a:cxnLst/>
            <a:rect l="l" t="t" r="r" b="b"/>
            <a:pathLst>
              <a:path w="2523" h="3770" extrusionOk="0">
                <a:moveTo>
                  <a:pt x="1216" y="1338"/>
                </a:moveTo>
                <a:cubicBezTo>
                  <a:pt x="1763" y="1338"/>
                  <a:pt x="2067" y="1763"/>
                  <a:pt x="2067" y="2371"/>
                </a:cubicBezTo>
                <a:cubicBezTo>
                  <a:pt x="2067" y="2979"/>
                  <a:pt x="1763" y="3405"/>
                  <a:pt x="1216" y="3405"/>
                </a:cubicBezTo>
                <a:cubicBezTo>
                  <a:pt x="881" y="3405"/>
                  <a:pt x="547" y="3222"/>
                  <a:pt x="395" y="2979"/>
                </a:cubicBezTo>
                <a:lnTo>
                  <a:pt x="395" y="1763"/>
                </a:lnTo>
                <a:cubicBezTo>
                  <a:pt x="547" y="1520"/>
                  <a:pt x="881" y="1338"/>
                  <a:pt x="1216" y="1338"/>
                </a:cubicBezTo>
                <a:close/>
                <a:moveTo>
                  <a:pt x="0" y="0"/>
                </a:moveTo>
                <a:lnTo>
                  <a:pt x="0" y="3709"/>
                </a:lnTo>
                <a:lnTo>
                  <a:pt x="395" y="3709"/>
                </a:lnTo>
                <a:lnTo>
                  <a:pt x="395" y="3313"/>
                </a:lnTo>
                <a:cubicBezTo>
                  <a:pt x="608" y="3587"/>
                  <a:pt x="942" y="3769"/>
                  <a:pt x="1307" y="3769"/>
                </a:cubicBezTo>
                <a:cubicBezTo>
                  <a:pt x="2006" y="3769"/>
                  <a:pt x="2523" y="3253"/>
                  <a:pt x="2523" y="2371"/>
                </a:cubicBezTo>
                <a:cubicBezTo>
                  <a:pt x="2523" y="1520"/>
                  <a:pt x="2006" y="943"/>
                  <a:pt x="1307" y="943"/>
                </a:cubicBezTo>
                <a:cubicBezTo>
                  <a:pt x="942" y="943"/>
                  <a:pt x="638" y="1125"/>
                  <a:pt x="395" y="1429"/>
                </a:cubicBezTo>
                <a:lnTo>
                  <a:pt x="395" y="0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9" name="Google Shape;1819;p38"/>
          <p:cNvSpPr/>
          <p:nvPr/>
        </p:nvSpPr>
        <p:spPr>
          <a:xfrm>
            <a:off x="11179025" y="4229600"/>
            <a:ext cx="67650" cy="94250"/>
          </a:xfrm>
          <a:custGeom>
            <a:avLst/>
            <a:gdLst/>
            <a:ahLst/>
            <a:cxnLst/>
            <a:rect l="l" t="t" r="r" b="b"/>
            <a:pathLst>
              <a:path w="2706" h="3770" extrusionOk="0">
                <a:moveTo>
                  <a:pt x="0" y="1"/>
                </a:moveTo>
                <a:lnTo>
                  <a:pt x="1125" y="2706"/>
                </a:lnTo>
                <a:lnTo>
                  <a:pt x="943" y="3101"/>
                </a:lnTo>
                <a:cubicBezTo>
                  <a:pt x="852" y="3344"/>
                  <a:pt x="730" y="3405"/>
                  <a:pt x="548" y="3405"/>
                </a:cubicBezTo>
                <a:cubicBezTo>
                  <a:pt x="487" y="3405"/>
                  <a:pt x="396" y="3375"/>
                  <a:pt x="335" y="3344"/>
                </a:cubicBezTo>
                <a:lnTo>
                  <a:pt x="244" y="3739"/>
                </a:lnTo>
                <a:cubicBezTo>
                  <a:pt x="335" y="3770"/>
                  <a:pt x="487" y="3770"/>
                  <a:pt x="578" y="3770"/>
                </a:cubicBezTo>
                <a:cubicBezTo>
                  <a:pt x="912" y="3770"/>
                  <a:pt x="1186" y="3618"/>
                  <a:pt x="1368" y="3223"/>
                </a:cubicBezTo>
                <a:lnTo>
                  <a:pt x="2706" y="1"/>
                </a:lnTo>
                <a:lnTo>
                  <a:pt x="2250" y="1"/>
                </a:lnTo>
                <a:lnTo>
                  <a:pt x="1368" y="2189"/>
                </a:lnTo>
                <a:lnTo>
                  <a:pt x="456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20" name="Google Shape;1820;p38"/>
          <p:cNvGrpSpPr/>
          <p:nvPr/>
        </p:nvGrpSpPr>
        <p:grpSpPr>
          <a:xfrm>
            <a:off x="334364" y="1613494"/>
            <a:ext cx="3238786" cy="2551340"/>
            <a:chOff x="7135575" y="2421200"/>
            <a:chExt cx="2008425" cy="1612425"/>
          </a:xfrm>
        </p:grpSpPr>
        <p:sp>
          <p:nvSpPr>
            <p:cNvPr id="1821" name="Google Shape;1821;p38"/>
            <p:cNvSpPr/>
            <p:nvPr/>
          </p:nvSpPr>
          <p:spPr>
            <a:xfrm>
              <a:off x="7377975" y="3515250"/>
              <a:ext cx="780450" cy="450450"/>
            </a:xfrm>
            <a:custGeom>
              <a:avLst/>
              <a:gdLst/>
              <a:ahLst/>
              <a:cxnLst/>
              <a:rect l="l" t="t" r="r" b="b"/>
              <a:pathLst>
                <a:path w="31218" h="18018" extrusionOk="0">
                  <a:moveTo>
                    <a:pt x="26156" y="1"/>
                  </a:moveTo>
                  <a:cubicBezTo>
                    <a:pt x="25655" y="1"/>
                    <a:pt x="25153" y="115"/>
                    <a:pt x="24773" y="343"/>
                  </a:cubicBezTo>
                  <a:lnTo>
                    <a:pt x="1338" y="13869"/>
                  </a:lnTo>
                  <a:lnTo>
                    <a:pt x="31" y="13230"/>
                  </a:lnTo>
                  <a:lnTo>
                    <a:pt x="31" y="15054"/>
                  </a:lnTo>
                  <a:cubicBezTo>
                    <a:pt x="1" y="15358"/>
                    <a:pt x="183" y="15662"/>
                    <a:pt x="578" y="15905"/>
                  </a:cubicBezTo>
                  <a:lnTo>
                    <a:pt x="3679" y="17698"/>
                  </a:lnTo>
                  <a:cubicBezTo>
                    <a:pt x="4059" y="17911"/>
                    <a:pt x="4553" y="18018"/>
                    <a:pt x="5047" y="18018"/>
                  </a:cubicBezTo>
                  <a:cubicBezTo>
                    <a:pt x="5541" y="18018"/>
                    <a:pt x="6035" y="17911"/>
                    <a:pt x="6414" y="17698"/>
                  </a:cubicBezTo>
                  <a:lnTo>
                    <a:pt x="30640" y="3716"/>
                  </a:lnTo>
                  <a:cubicBezTo>
                    <a:pt x="31035" y="3473"/>
                    <a:pt x="31217" y="3169"/>
                    <a:pt x="31187" y="2865"/>
                  </a:cubicBezTo>
                  <a:lnTo>
                    <a:pt x="31187" y="1011"/>
                  </a:lnTo>
                  <a:lnTo>
                    <a:pt x="29880" y="1680"/>
                  </a:lnTo>
                  <a:lnTo>
                    <a:pt x="27539" y="343"/>
                  </a:lnTo>
                  <a:cubicBezTo>
                    <a:pt x="27160" y="115"/>
                    <a:pt x="26658" y="1"/>
                    <a:pt x="26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7373425" y="3466425"/>
              <a:ext cx="789550" cy="450450"/>
            </a:xfrm>
            <a:custGeom>
              <a:avLst/>
              <a:gdLst/>
              <a:ahLst/>
              <a:cxnLst/>
              <a:rect l="l" t="t" r="r" b="b"/>
              <a:pathLst>
                <a:path w="31582" h="18018" extrusionOk="0">
                  <a:moveTo>
                    <a:pt x="26354" y="1"/>
                  </a:moveTo>
                  <a:cubicBezTo>
                    <a:pt x="25860" y="1"/>
                    <a:pt x="25366" y="107"/>
                    <a:pt x="24986" y="320"/>
                  </a:cubicBezTo>
                  <a:lnTo>
                    <a:pt x="760" y="14302"/>
                  </a:lnTo>
                  <a:cubicBezTo>
                    <a:pt x="1" y="14758"/>
                    <a:pt x="1" y="15457"/>
                    <a:pt x="760" y="15882"/>
                  </a:cubicBezTo>
                  <a:lnTo>
                    <a:pt x="3861" y="17676"/>
                  </a:lnTo>
                  <a:cubicBezTo>
                    <a:pt x="4241" y="17904"/>
                    <a:pt x="4742" y="18018"/>
                    <a:pt x="5244" y="18018"/>
                  </a:cubicBezTo>
                  <a:cubicBezTo>
                    <a:pt x="5745" y="18018"/>
                    <a:pt x="6247" y="17904"/>
                    <a:pt x="6627" y="17676"/>
                  </a:cubicBezTo>
                  <a:lnTo>
                    <a:pt x="30822" y="3694"/>
                  </a:lnTo>
                  <a:cubicBezTo>
                    <a:pt x="31582" y="3268"/>
                    <a:pt x="31582" y="2569"/>
                    <a:pt x="30822" y="2113"/>
                  </a:cubicBezTo>
                  <a:lnTo>
                    <a:pt x="27721" y="320"/>
                  </a:lnTo>
                  <a:cubicBezTo>
                    <a:pt x="27342" y="107"/>
                    <a:pt x="26848" y="1"/>
                    <a:pt x="26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7135575" y="2421200"/>
              <a:ext cx="1217375" cy="1611000"/>
            </a:xfrm>
            <a:custGeom>
              <a:avLst/>
              <a:gdLst/>
              <a:ahLst/>
              <a:cxnLst/>
              <a:rect l="l" t="t" r="r" b="b"/>
              <a:pathLst>
                <a:path w="48695" h="64440" extrusionOk="0">
                  <a:moveTo>
                    <a:pt x="46853" y="1"/>
                  </a:moveTo>
                  <a:cubicBezTo>
                    <a:pt x="46729" y="1"/>
                    <a:pt x="46587" y="41"/>
                    <a:pt x="46445" y="122"/>
                  </a:cubicBezTo>
                  <a:lnTo>
                    <a:pt x="882" y="26414"/>
                  </a:lnTo>
                  <a:cubicBezTo>
                    <a:pt x="396" y="26718"/>
                    <a:pt x="1" y="27387"/>
                    <a:pt x="1" y="27964"/>
                  </a:cubicBezTo>
                  <a:lnTo>
                    <a:pt x="1" y="62950"/>
                  </a:lnTo>
                  <a:cubicBezTo>
                    <a:pt x="1" y="63223"/>
                    <a:pt x="92" y="63406"/>
                    <a:pt x="274" y="63497"/>
                  </a:cubicBezTo>
                  <a:cubicBezTo>
                    <a:pt x="274" y="63527"/>
                    <a:pt x="305" y="63527"/>
                    <a:pt x="335" y="63527"/>
                  </a:cubicBezTo>
                  <a:lnTo>
                    <a:pt x="1916" y="64439"/>
                  </a:lnTo>
                  <a:lnTo>
                    <a:pt x="2250" y="62737"/>
                  </a:lnTo>
                  <a:lnTo>
                    <a:pt x="1764" y="62950"/>
                  </a:lnTo>
                  <a:lnTo>
                    <a:pt x="1764" y="62950"/>
                  </a:lnTo>
                  <a:lnTo>
                    <a:pt x="46445" y="37144"/>
                  </a:lnTo>
                  <a:cubicBezTo>
                    <a:pt x="46932" y="36870"/>
                    <a:pt x="47327" y="36171"/>
                    <a:pt x="47327" y="35624"/>
                  </a:cubicBezTo>
                  <a:lnTo>
                    <a:pt x="47327" y="1946"/>
                  </a:lnTo>
                  <a:lnTo>
                    <a:pt x="48695" y="1004"/>
                  </a:lnTo>
                  <a:lnTo>
                    <a:pt x="47114" y="92"/>
                  </a:lnTo>
                  <a:cubicBezTo>
                    <a:pt x="47084" y="61"/>
                    <a:pt x="47053" y="61"/>
                    <a:pt x="47023" y="31"/>
                  </a:cubicBezTo>
                  <a:cubicBezTo>
                    <a:pt x="46972" y="11"/>
                    <a:pt x="46915" y="1"/>
                    <a:pt x="46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7143950" y="2421200"/>
              <a:ext cx="1209000" cy="1155050"/>
            </a:xfrm>
            <a:custGeom>
              <a:avLst/>
              <a:gdLst/>
              <a:ahLst/>
              <a:cxnLst/>
              <a:rect l="l" t="t" r="r" b="b"/>
              <a:pathLst>
                <a:path w="48360" h="46202" extrusionOk="0">
                  <a:moveTo>
                    <a:pt x="46518" y="1"/>
                  </a:moveTo>
                  <a:cubicBezTo>
                    <a:pt x="46394" y="1"/>
                    <a:pt x="46252" y="41"/>
                    <a:pt x="46110" y="122"/>
                  </a:cubicBezTo>
                  <a:lnTo>
                    <a:pt x="547" y="26414"/>
                  </a:lnTo>
                  <a:cubicBezTo>
                    <a:pt x="334" y="26536"/>
                    <a:pt x="152" y="26749"/>
                    <a:pt x="0" y="26992"/>
                  </a:cubicBezTo>
                  <a:lnTo>
                    <a:pt x="30457" y="46202"/>
                  </a:lnTo>
                  <a:lnTo>
                    <a:pt x="46110" y="37144"/>
                  </a:lnTo>
                  <a:cubicBezTo>
                    <a:pt x="46597" y="36870"/>
                    <a:pt x="46992" y="36171"/>
                    <a:pt x="46992" y="35624"/>
                  </a:cubicBezTo>
                  <a:lnTo>
                    <a:pt x="46992" y="1946"/>
                  </a:lnTo>
                  <a:lnTo>
                    <a:pt x="48360" y="1004"/>
                  </a:lnTo>
                  <a:lnTo>
                    <a:pt x="46779" y="92"/>
                  </a:lnTo>
                  <a:cubicBezTo>
                    <a:pt x="46749" y="61"/>
                    <a:pt x="46718" y="61"/>
                    <a:pt x="46688" y="31"/>
                  </a:cubicBezTo>
                  <a:cubicBezTo>
                    <a:pt x="46637" y="11"/>
                    <a:pt x="46580" y="1"/>
                    <a:pt x="46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7176625" y="2444475"/>
              <a:ext cx="1183175" cy="1589150"/>
            </a:xfrm>
            <a:custGeom>
              <a:avLst/>
              <a:gdLst/>
              <a:ahLst/>
              <a:cxnLst/>
              <a:rect l="l" t="t" r="r" b="b"/>
              <a:pathLst>
                <a:path w="47327" h="63566" extrusionOk="0">
                  <a:moveTo>
                    <a:pt x="46846" y="1"/>
                  </a:moveTo>
                  <a:cubicBezTo>
                    <a:pt x="46726" y="1"/>
                    <a:pt x="46589" y="43"/>
                    <a:pt x="46445" y="133"/>
                  </a:cubicBezTo>
                  <a:lnTo>
                    <a:pt x="882" y="26426"/>
                  </a:lnTo>
                  <a:cubicBezTo>
                    <a:pt x="395" y="26699"/>
                    <a:pt x="0" y="27398"/>
                    <a:pt x="0" y="27945"/>
                  </a:cubicBezTo>
                  <a:lnTo>
                    <a:pt x="0" y="62931"/>
                  </a:lnTo>
                  <a:cubicBezTo>
                    <a:pt x="0" y="63340"/>
                    <a:pt x="198" y="63566"/>
                    <a:pt x="487" y="63566"/>
                  </a:cubicBezTo>
                  <a:cubicBezTo>
                    <a:pt x="605" y="63566"/>
                    <a:pt x="740" y="63527"/>
                    <a:pt x="882" y="63447"/>
                  </a:cubicBezTo>
                  <a:lnTo>
                    <a:pt x="46445" y="37155"/>
                  </a:lnTo>
                  <a:cubicBezTo>
                    <a:pt x="46931" y="36882"/>
                    <a:pt x="47326" y="36183"/>
                    <a:pt x="47326" y="35605"/>
                  </a:cubicBezTo>
                  <a:lnTo>
                    <a:pt x="47326" y="620"/>
                  </a:lnTo>
                  <a:cubicBezTo>
                    <a:pt x="47326" y="235"/>
                    <a:pt x="47131" y="1"/>
                    <a:pt x="46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7197900" y="2483500"/>
              <a:ext cx="1140625" cy="1445350"/>
            </a:xfrm>
            <a:custGeom>
              <a:avLst/>
              <a:gdLst/>
              <a:ahLst/>
              <a:cxnLst/>
              <a:rect l="l" t="t" r="r" b="b"/>
              <a:pathLst>
                <a:path w="45625" h="57814" extrusionOk="0">
                  <a:moveTo>
                    <a:pt x="45624" y="1"/>
                  </a:moveTo>
                  <a:lnTo>
                    <a:pt x="0" y="26324"/>
                  </a:lnTo>
                  <a:lnTo>
                    <a:pt x="0" y="57813"/>
                  </a:lnTo>
                  <a:lnTo>
                    <a:pt x="45624" y="31491"/>
                  </a:lnTo>
                  <a:lnTo>
                    <a:pt x="45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7197900" y="2483500"/>
              <a:ext cx="1140625" cy="1445350"/>
            </a:xfrm>
            <a:custGeom>
              <a:avLst/>
              <a:gdLst/>
              <a:ahLst/>
              <a:cxnLst/>
              <a:rect l="l" t="t" r="r" b="b"/>
              <a:pathLst>
                <a:path w="45625" h="57814" extrusionOk="0">
                  <a:moveTo>
                    <a:pt x="45624" y="1"/>
                  </a:moveTo>
                  <a:lnTo>
                    <a:pt x="45168" y="275"/>
                  </a:lnTo>
                  <a:lnTo>
                    <a:pt x="45168" y="31156"/>
                  </a:lnTo>
                  <a:lnTo>
                    <a:pt x="0" y="57236"/>
                  </a:lnTo>
                  <a:lnTo>
                    <a:pt x="0" y="57813"/>
                  </a:lnTo>
                  <a:lnTo>
                    <a:pt x="45624" y="31491"/>
                  </a:lnTo>
                  <a:lnTo>
                    <a:pt x="456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8126475" y="3315600"/>
              <a:ext cx="79050" cy="374650"/>
            </a:xfrm>
            <a:custGeom>
              <a:avLst/>
              <a:gdLst/>
              <a:ahLst/>
              <a:cxnLst/>
              <a:rect l="l" t="t" r="r" b="b"/>
              <a:pathLst>
                <a:path w="3162" h="14986" extrusionOk="0">
                  <a:moveTo>
                    <a:pt x="1" y="0"/>
                  </a:moveTo>
                  <a:lnTo>
                    <a:pt x="1" y="13192"/>
                  </a:lnTo>
                  <a:lnTo>
                    <a:pt x="3162" y="14985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8205500" y="3315600"/>
              <a:ext cx="46400" cy="374650"/>
            </a:xfrm>
            <a:custGeom>
              <a:avLst/>
              <a:gdLst/>
              <a:ahLst/>
              <a:cxnLst/>
              <a:rect l="l" t="t" r="r" b="b"/>
              <a:pathLst>
                <a:path w="1856" h="14986" extrusionOk="0">
                  <a:moveTo>
                    <a:pt x="1" y="0"/>
                  </a:moveTo>
                  <a:lnTo>
                    <a:pt x="1" y="14985"/>
                  </a:lnTo>
                  <a:lnTo>
                    <a:pt x="1855" y="13891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8007925" y="3042100"/>
              <a:ext cx="433925" cy="426250"/>
            </a:xfrm>
            <a:custGeom>
              <a:avLst/>
              <a:gdLst/>
              <a:ahLst/>
              <a:cxnLst/>
              <a:rect l="l" t="t" r="r" b="b"/>
              <a:pathLst>
                <a:path w="17357" h="17050" extrusionOk="0">
                  <a:moveTo>
                    <a:pt x="7436" y="0"/>
                  </a:moveTo>
                  <a:cubicBezTo>
                    <a:pt x="6745" y="0"/>
                    <a:pt x="5967" y="220"/>
                    <a:pt x="5138" y="697"/>
                  </a:cubicBezTo>
                  <a:cubicBezTo>
                    <a:pt x="2311" y="2338"/>
                    <a:pt x="1" y="6320"/>
                    <a:pt x="1" y="9603"/>
                  </a:cubicBezTo>
                  <a:cubicBezTo>
                    <a:pt x="1" y="11214"/>
                    <a:pt x="548" y="12338"/>
                    <a:pt x="1430" y="12885"/>
                  </a:cubicBezTo>
                  <a:cubicBezTo>
                    <a:pt x="1521" y="12946"/>
                    <a:pt x="1612" y="12977"/>
                    <a:pt x="1673" y="13007"/>
                  </a:cubicBezTo>
                  <a:lnTo>
                    <a:pt x="9393" y="17050"/>
                  </a:lnTo>
                  <a:lnTo>
                    <a:pt x="17357" y="4435"/>
                  </a:lnTo>
                  <a:lnTo>
                    <a:pt x="8785" y="332"/>
                  </a:lnTo>
                  <a:cubicBezTo>
                    <a:pt x="8390" y="115"/>
                    <a:pt x="7936" y="0"/>
                    <a:pt x="7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8188025" y="3134675"/>
              <a:ext cx="799450" cy="712100"/>
            </a:xfrm>
            <a:custGeom>
              <a:avLst/>
              <a:gdLst/>
              <a:ahLst/>
              <a:cxnLst/>
              <a:rect l="l" t="t" r="r" b="b"/>
              <a:pathLst>
                <a:path w="31978" h="28484" extrusionOk="0">
                  <a:moveTo>
                    <a:pt x="7277" y="0"/>
                  </a:moveTo>
                  <a:cubicBezTo>
                    <a:pt x="6572" y="0"/>
                    <a:pt x="5864" y="151"/>
                    <a:pt x="5138" y="580"/>
                  </a:cubicBezTo>
                  <a:cubicBezTo>
                    <a:pt x="2341" y="2283"/>
                    <a:pt x="1" y="6204"/>
                    <a:pt x="1" y="9486"/>
                  </a:cubicBezTo>
                  <a:cubicBezTo>
                    <a:pt x="1" y="11006"/>
                    <a:pt x="487" y="12070"/>
                    <a:pt x="1277" y="12678"/>
                  </a:cubicBezTo>
                  <a:cubicBezTo>
                    <a:pt x="8572" y="17876"/>
                    <a:pt x="16050" y="28484"/>
                    <a:pt x="16050" y="28484"/>
                  </a:cubicBezTo>
                  <a:cubicBezTo>
                    <a:pt x="16050" y="28484"/>
                    <a:pt x="22494" y="16660"/>
                    <a:pt x="31977" y="3195"/>
                  </a:cubicBezTo>
                  <a:cubicBezTo>
                    <a:pt x="20366" y="3195"/>
                    <a:pt x="9059" y="246"/>
                    <a:pt x="9059" y="246"/>
                  </a:cubicBezTo>
                  <a:cubicBezTo>
                    <a:pt x="8461" y="107"/>
                    <a:pt x="7870" y="0"/>
                    <a:pt x="7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8573300" y="3214500"/>
              <a:ext cx="570700" cy="736250"/>
            </a:xfrm>
            <a:custGeom>
              <a:avLst/>
              <a:gdLst/>
              <a:ahLst/>
              <a:cxnLst/>
              <a:rect l="l" t="t" r="r" b="b"/>
              <a:pathLst>
                <a:path w="22828" h="29450" extrusionOk="0">
                  <a:moveTo>
                    <a:pt x="16509" y="1"/>
                  </a:moveTo>
                  <a:cubicBezTo>
                    <a:pt x="14972" y="1"/>
                    <a:pt x="13237" y="500"/>
                    <a:pt x="11399" y="1552"/>
                  </a:cubicBezTo>
                  <a:cubicBezTo>
                    <a:pt x="5107" y="5199"/>
                    <a:pt x="0" y="14044"/>
                    <a:pt x="0" y="21309"/>
                  </a:cubicBezTo>
                  <a:cubicBezTo>
                    <a:pt x="0" y="26468"/>
                    <a:pt x="2576" y="29450"/>
                    <a:pt x="6322" y="29450"/>
                  </a:cubicBezTo>
                  <a:cubicBezTo>
                    <a:pt x="7851" y="29450"/>
                    <a:pt x="9575" y="28953"/>
                    <a:pt x="11399" y="27905"/>
                  </a:cubicBezTo>
                  <a:cubicBezTo>
                    <a:pt x="17721" y="24257"/>
                    <a:pt x="22828" y="15412"/>
                    <a:pt x="22828" y="8148"/>
                  </a:cubicBezTo>
                  <a:cubicBezTo>
                    <a:pt x="22828" y="2973"/>
                    <a:pt x="20258" y="1"/>
                    <a:pt x="16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8605225" y="3373350"/>
              <a:ext cx="313850" cy="307000"/>
            </a:xfrm>
            <a:custGeom>
              <a:avLst/>
              <a:gdLst/>
              <a:ahLst/>
              <a:cxnLst/>
              <a:rect l="l" t="t" r="r" b="b"/>
              <a:pathLst>
                <a:path w="12554" h="12280" extrusionOk="0">
                  <a:moveTo>
                    <a:pt x="4620" y="0"/>
                  </a:moveTo>
                  <a:cubicBezTo>
                    <a:pt x="2644" y="2432"/>
                    <a:pt x="1033" y="5289"/>
                    <a:pt x="0" y="8207"/>
                  </a:cubicBezTo>
                  <a:lnTo>
                    <a:pt x="7964" y="12280"/>
                  </a:lnTo>
                  <a:lnTo>
                    <a:pt x="12553" y="4651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8779225" y="3480425"/>
              <a:ext cx="158075" cy="203950"/>
            </a:xfrm>
            <a:custGeom>
              <a:avLst/>
              <a:gdLst/>
              <a:ahLst/>
              <a:cxnLst/>
              <a:rect l="l" t="t" r="r" b="b"/>
              <a:pathLst>
                <a:path w="6323" h="8158" extrusionOk="0">
                  <a:moveTo>
                    <a:pt x="4577" y="0"/>
                  </a:moveTo>
                  <a:cubicBezTo>
                    <a:pt x="4153" y="0"/>
                    <a:pt x="3672" y="138"/>
                    <a:pt x="3162" y="429"/>
                  </a:cubicBezTo>
                  <a:cubicBezTo>
                    <a:pt x="1429" y="1462"/>
                    <a:pt x="1" y="3894"/>
                    <a:pt x="1" y="5900"/>
                  </a:cubicBezTo>
                  <a:cubicBezTo>
                    <a:pt x="1" y="7340"/>
                    <a:pt x="715" y="8157"/>
                    <a:pt x="1747" y="8157"/>
                  </a:cubicBezTo>
                  <a:cubicBezTo>
                    <a:pt x="2173" y="8157"/>
                    <a:pt x="2655" y="8017"/>
                    <a:pt x="3162" y="7723"/>
                  </a:cubicBezTo>
                  <a:cubicBezTo>
                    <a:pt x="4925" y="6720"/>
                    <a:pt x="6323" y="4289"/>
                    <a:pt x="6323" y="2252"/>
                  </a:cubicBezTo>
                  <a:cubicBezTo>
                    <a:pt x="6323" y="827"/>
                    <a:pt x="5617" y="0"/>
                    <a:pt x="4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8396250" y="3373350"/>
              <a:ext cx="85125" cy="80275"/>
            </a:xfrm>
            <a:custGeom>
              <a:avLst/>
              <a:gdLst/>
              <a:ahLst/>
              <a:cxnLst/>
              <a:rect l="l" t="t" r="r" b="b"/>
              <a:pathLst>
                <a:path w="3405" h="3211" extrusionOk="0">
                  <a:moveTo>
                    <a:pt x="3101" y="0"/>
                  </a:moveTo>
                  <a:cubicBezTo>
                    <a:pt x="3101" y="0"/>
                    <a:pt x="2280" y="183"/>
                    <a:pt x="1976" y="487"/>
                  </a:cubicBezTo>
                  <a:cubicBezTo>
                    <a:pt x="2067" y="1064"/>
                    <a:pt x="335" y="2249"/>
                    <a:pt x="183" y="2462"/>
                  </a:cubicBezTo>
                  <a:cubicBezTo>
                    <a:pt x="0" y="2675"/>
                    <a:pt x="61" y="3131"/>
                    <a:pt x="304" y="3161"/>
                  </a:cubicBezTo>
                  <a:cubicBezTo>
                    <a:pt x="426" y="3192"/>
                    <a:pt x="547" y="3211"/>
                    <a:pt x="672" y="3211"/>
                  </a:cubicBezTo>
                  <a:cubicBezTo>
                    <a:pt x="1045" y="3211"/>
                    <a:pt x="1444" y="3040"/>
                    <a:pt x="1946" y="2493"/>
                  </a:cubicBezTo>
                  <a:cubicBezTo>
                    <a:pt x="2553" y="1854"/>
                    <a:pt x="3405" y="1338"/>
                    <a:pt x="3405" y="1338"/>
                  </a:cubicBezTo>
                  <a:cubicBezTo>
                    <a:pt x="3405" y="1338"/>
                    <a:pt x="3374" y="851"/>
                    <a:pt x="3253" y="608"/>
                  </a:cubicBezTo>
                  <a:cubicBezTo>
                    <a:pt x="3131" y="335"/>
                    <a:pt x="3101" y="0"/>
                    <a:pt x="3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8397000" y="3402225"/>
              <a:ext cx="84375" cy="51375"/>
            </a:xfrm>
            <a:custGeom>
              <a:avLst/>
              <a:gdLst/>
              <a:ahLst/>
              <a:cxnLst/>
              <a:rect l="l" t="t" r="r" b="b"/>
              <a:pathLst>
                <a:path w="3375" h="2055" extrusionOk="0">
                  <a:moveTo>
                    <a:pt x="3344" y="0"/>
                  </a:moveTo>
                  <a:cubicBezTo>
                    <a:pt x="3223" y="91"/>
                    <a:pt x="2493" y="547"/>
                    <a:pt x="1916" y="1094"/>
                  </a:cubicBezTo>
                  <a:cubicBezTo>
                    <a:pt x="1343" y="1667"/>
                    <a:pt x="978" y="1842"/>
                    <a:pt x="625" y="1842"/>
                  </a:cubicBezTo>
                  <a:cubicBezTo>
                    <a:pt x="509" y="1842"/>
                    <a:pt x="394" y="1824"/>
                    <a:pt x="274" y="1794"/>
                  </a:cubicBezTo>
                  <a:cubicBezTo>
                    <a:pt x="153" y="1763"/>
                    <a:pt x="61" y="1642"/>
                    <a:pt x="31" y="1520"/>
                  </a:cubicBezTo>
                  <a:lnTo>
                    <a:pt x="31" y="1520"/>
                  </a:lnTo>
                  <a:cubicBezTo>
                    <a:pt x="1" y="1733"/>
                    <a:pt x="92" y="1976"/>
                    <a:pt x="244" y="2006"/>
                  </a:cubicBezTo>
                  <a:cubicBezTo>
                    <a:pt x="368" y="2036"/>
                    <a:pt x="495" y="2054"/>
                    <a:pt x="626" y="2054"/>
                  </a:cubicBezTo>
                  <a:cubicBezTo>
                    <a:pt x="1037" y="2054"/>
                    <a:pt x="1491" y="1869"/>
                    <a:pt x="2068" y="1246"/>
                  </a:cubicBezTo>
                  <a:cubicBezTo>
                    <a:pt x="2706" y="608"/>
                    <a:pt x="3375" y="213"/>
                    <a:pt x="3375" y="213"/>
                  </a:cubicBezTo>
                  <a:cubicBezTo>
                    <a:pt x="3375" y="213"/>
                    <a:pt x="3375" y="91"/>
                    <a:pt x="3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8369650" y="3127900"/>
              <a:ext cx="172525" cy="259050"/>
            </a:xfrm>
            <a:custGeom>
              <a:avLst/>
              <a:gdLst/>
              <a:ahLst/>
              <a:cxnLst/>
              <a:rect l="l" t="t" r="r" b="b"/>
              <a:pathLst>
                <a:path w="6901" h="10362" extrusionOk="0">
                  <a:moveTo>
                    <a:pt x="4681" y="0"/>
                  </a:moveTo>
                  <a:cubicBezTo>
                    <a:pt x="4681" y="0"/>
                    <a:pt x="0" y="3648"/>
                    <a:pt x="304" y="4438"/>
                  </a:cubicBezTo>
                  <a:cubicBezTo>
                    <a:pt x="608" y="5228"/>
                    <a:pt x="2888" y="10274"/>
                    <a:pt x="2888" y="10274"/>
                  </a:cubicBezTo>
                  <a:cubicBezTo>
                    <a:pt x="2888" y="10274"/>
                    <a:pt x="3015" y="10362"/>
                    <a:pt x="3233" y="10362"/>
                  </a:cubicBezTo>
                  <a:cubicBezTo>
                    <a:pt x="3441" y="10362"/>
                    <a:pt x="3732" y="10282"/>
                    <a:pt x="4073" y="9970"/>
                  </a:cubicBezTo>
                  <a:cubicBezTo>
                    <a:pt x="4134" y="9453"/>
                    <a:pt x="3982" y="6535"/>
                    <a:pt x="2918" y="4773"/>
                  </a:cubicBezTo>
                  <a:cubicBezTo>
                    <a:pt x="5107" y="3587"/>
                    <a:pt x="6900" y="2371"/>
                    <a:pt x="6900" y="2371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8452600" y="3487175"/>
              <a:ext cx="49300" cy="99000"/>
            </a:xfrm>
            <a:custGeom>
              <a:avLst/>
              <a:gdLst/>
              <a:ahLst/>
              <a:cxnLst/>
              <a:rect l="l" t="t" r="r" b="b"/>
              <a:pathLst>
                <a:path w="1972" h="3960" extrusionOk="0">
                  <a:moveTo>
                    <a:pt x="609" y="1"/>
                  </a:moveTo>
                  <a:cubicBezTo>
                    <a:pt x="447" y="1"/>
                    <a:pt x="330" y="49"/>
                    <a:pt x="330" y="189"/>
                  </a:cubicBezTo>
                  <a:cubicBezTo>
                    <a:pt x="299" y="645"/>
                    <a:pt x="391" y="1496"/>
                    <a:pt x="178" y="2469"/>
                  </a:cubicBezTo>
                  <a:cubicBezTo>
                    <a:pt x="0" y="3416"/>
                    <a:pt x="543" y="3959"/>
                    <a:pt x="1105" y="3959"/>
                  </a:cubicBezTo>
                  <a:cubicBezTo>
                    <a:pt x="1120" y="3959"/>
                    <a:pt x="1135" y="3959"/>
                    <a:pt x="1151" y="3958"/>
                  </a:cubicBezTo>
                  <a:cubicBezTo>
                    <a:pt x="1758" y="3654"/>
                    <a:pt x="1971" y="2894"/>
                    <a:pt x="1850" y="2043"/>
                  </a:cubicBezTo>
                  <a:cubicBezTo>
                    <a:pt x="1728" y="1192"/>
                    <a:pt x="1576" y="250"/>
                    <a:pt x="1576" y="250"/>
                  </a:cubicBezTo>
                  <a:cubicBezTo>
                    <a:pt x="1576" y="250"/>
                    <a:pt x="976" y="1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8456275" y="3195525"/>
              <a:ext cx="164925" cy="306800"/>
            </a:xfrm>
            <a:custGeom>
              <a:avLst/>
              <a:gdLst/>
              <a:ahLst/>
              <a:cxnLst/>
              <a:rect l="l" t="t" r="r" b="b"/>
              <a:pathLst>
                <a:path w="6597" h="12272" extrusionOk="0">
                  <a:moveTo>
                    <a:pt x="4073" y="1"/>
                  </a:moveTo>
                  <a:cubicBezTo>
                    <a:pt x="4073" y="1"/>
                    <a:pt x="821" y="2068"/>
                    <a:pt x="578" y="2888"/>
                  </a:cubicBezTo>
                  <a:cubicBezTo>
                    <a:pt x="0" y="5046"/>
                    <a:pt x="122" y="11794"/>
                    <a:pt x="122" y="11794"/>
                  </a:cubicBezTo>
                  <a:cubicBezTo>
                    <a:pt x="122" y="11794"/>
                    <a:pt x="530" y="12272"/>
                    <a:pt x="963" y="12272"/>
                  </a:cubicBezTo>
                  <a:cubicBezTo>
                    <a:pt x="1166" y="12272"/>
                    <a:pt x="1376" y="12166"/>
                    <a:pt x="1551" y="11855"/>
                  </a:cubicBezTo>
                  <a:cubicBezTo>
                    <a:pt x="2250" y="8815"/>
                    <a:pt x="2280" y="4499"/>
                    <a:pt x="3010" y="3952"/>
                  </a:cubicBezTo>
                  <a:cubicBezTo>
                    <a:pt x="5502" y="2220"/>
                    <a:pt x="6596" y="1581"/>
                    <a:pt x="6596" y="1581"/>
                  </a:cubicBezTo>
                  <a:lnTo>
                    <a:pt x="4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8435000" y="3108900"/>
              <a:ext cx="10650" cy="6100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0" y="1"/>
                  </a:moveTo>
                  <a:cubicBezTo>
                    <a:pt x="61" y="92"/>
                    <a:pt x="122" y="183"/>
                    <a:pt x="213" y="213"/>
                  </a:cubicBezTo>
                  <a:cubicBezTo>
                    <a:pt x="213" y="213"/>
                    <a:pt x="304" y="244"/>
                    <a:pt x="426" y="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8417525" y="2990350"/>
              <a:ext cx="129200" cy="116425"/>
            </a:xfrm>
            <a:custGeom>
              <a:avLst/>
              <a:gdLst/>
              <a:ahLst/>
              <a:cxnLst/>
              <a:rect l="l" t="t" r="r" b="b"/>
              <a:pathLst>
                <a:path w="5168" h="4657" extrusionOk="0">
                  <a:moveTo>
                    <a:pt x="4195" y="1"/>
                  </a:moveTo>
                  <a:cubicBezTo>
                    <a:pt x="4195" y="335"/>
                    <a:pt x="4134" y="639"/>
                    <a:pt x="3921" y="791"/>
                  </a:cubicBezTo>
                  <a:cubicBezTo>
                    <a:pt x="3553" y="1103"/>
                    <a:pt x="1681" y="3816"/>
                    <a:pt x="345" y="3816"/>
                  </a:cubicBezTo>
                  <a:cubicBezTo>
                    <a:pt x="247" y="3816"/>
                    <a:pt x="152" y="3801"/>
                    <a:pt x="61" y="3770"/>
                  </a:cubicBezTo>
                  <a:lnTo>
                    <a:pt x="61" y="3770"/>
                  </a:lnTo>
                  <a:cubicBezTo>
                    <a:pt x="0" y="4287"/>
                    <a:pt x="912" y="4165"/>
                    <a:pt x="487" y="4408"/>
                  </a:cubicBezTo>
                  <a:cubicBezTo>
                    <a:pt x="598" y="4582"/>
                    <a:pt x="766" y="4656"/>
                    <a:pt x="971" y="4656"/>
                  </a:cubicBezTo>
                  <a:cubicBezTo>
                    <a:pt x="2056" y="4656"/>
                    <a:pt x="4178" y="2587"/>
                    <a:pt x="4408" y="2280"/>
                  </a:cubicBezTo>
                  <a:cubicBezTo>
                    <a:pt x="4560" y="2098"/>
                    <a:pt x="4924" y="1065"/>
                    <a:pt x="5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8545175" y="3112700"/>
              <a:ext cx="139100" cy="155050"/>
            </a:xfrm>
            <a:custGeom>
              <a:avLst/>
              <a:gdLst/>
              <a:ahLst/>
              <a:cxnLst/>
              <a:rect l="l" t="t" r="r" b="b"/>
              <a:pathLst>
                <a:path w="5564" h="6202" extrusionOk="0">
                  <a:moveTo>
                    <a:pt x="305" y="1"/>
                  </a:moveTo>
                  <a:cubicBezTo>
                    <a:pt x="305" y="1"/>
                    <a:pt x="1" y="1338"/>
                    <a:pt x="183" y="1703"/>
                  </a:cubicBezTo>
                  <a:cubicBezTo>
                    <a:pt x="426" y="2159"/>
                    <a:pt x="305" y="3131"/>
                    <a:pt x="214" y="4104"/>
                  </a:cubicBezTo>
                  <a:cubicBezTo>
                    <a:pt x="296" y="4086"/>
                    <a:pt x="371" y="4077"/>
                    <a:pt x="439" y="4077"/>
                  </a:cubicBezTo>
                  <a:cubicBezTo>
                    <a:pt x="1281" y="4077"/>
                    <a:pt x="1114" y="5386"/>
                    <a:pt x="973" y="6201"/>
                  </a:cubicBezTo>
                  <a:cubicBezTo>
                    <a:pt x="3831" y="4742"/>
                    <a:pt x="4439" y="4469"/>
                    <a:pt x="4864" y="3374"/>
                  </a:cubicBezTo>
                  <a:cubicBezTo>
                    <a:pt x="5563" y="1490"/>
                    <a:pt x="4925" y="183"/>
                    <a:pt x="4925" y="183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8501100" y="2897825"/>
              <a:ext cx="186975" cy="256900"/>
            </a:xfrm>
            <a:custGeom>
              <a:avLst/>
              <a:gdLst/>
              <a:ahLst/>
              <a:cxnLst/>
              <a:rect l="l" t="t" r="r" b="b"/>
              <a:pathLst>
                <a:path w="7479" h="10276" extrusionOk="0">
                  <a:moveTo>
                    <a:pt x="2975" y="1"/>
                  </a:moveTo>
                  <a:cubicBezTo>
                    <a:pt x="2669" y="1"/>
                    <a:pt x="2355" y="56"/>
                    <a:pt x="2037" y="176"/>
                  </a:cubicBezTo>
                  <a:cubicBezTo>
                    <a:pt x="1" y="966"/>
                    <a:pt x="670" y="8352"/>
                    <a:pt x="670" y="8352"/>
                  </a:cubicBezTo>
                  <a:cubicBezTo>
                    <a:pt x="605" y="9000"/>
                    <a:pt x="2532" y="10275"/>
                    <a:pt x="4645" y="10275"/>
                  </a:cubicBezTo>
                  <a:cubicBezTo>
                    <a:pt x="5508" y="10275"/>
                    <a:pt x="6402" y="10063"/>
                    <a:pt x="7205" y="9507"/>
                  </a:cubicBezTo>
                  <a:cubicBezTo>
                    <a:pt x="7205" y="8687"/>
                    <a:pt x="7478" y="4826"/>
                    <a:pt x="6688" y="3033"/>
                  </a:cubicBezTo>
                  <a:cubicBezTo>
                    <a:pt x="6023" y="1549"/>
                    <a:pt x="4604" y="1"/>
                    <a:pt x="2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8524675" y="2826775"/>
              <a:ext cx="104875" cy="113600"/>
            </a:xfrm>
            <a:custGeom>
              <a:avLst/>
              <a:gdLst/>
              <a:ahLst/>
              <a:cxnLst/>
              <a:rect l="l" t="t" r="r" b="b"/>
              <a:pathLst>
                <a:path w="4195" h="4544" extrusionOk="0">
                  <a:moveTo>
                    <a:pt x="1327" y="0"/>
                  </a:moveTo>
                  <a:cubicBezTo>
                    <a:pt x="871" y="0"/>
                    <a:pt x="517" y="70"/>
                    <a:pt x="517" y="70"/>
                  </a:cubicBezTo>
                  <a:cubicBezTo>
                    <a:pt x="517" y="70"/>
                    <a:pt x="0" y="890"/>
                    <a:pt x="456" y="2653"/>
                  </a:cubicBezTo>
                  <a:cubicBezTo>
                    <a:pt x="821" y="4051"/>
                    <a:pt x="882" y="4477"/>
                    <a:pt x="1459" y="4538"/>
                  </a:cubicBezTo>
                  <a:cubicBezTo>
                    <a:pt x="1497" y="4541"/>
                    <a:pt x="1537" y="4543"/>
                    <a:pt x="1579" y="4543"/>
                  </a:cubicBezTo>
                  <a:cubicBezTo>
                    <a:pt x="2220" y="4543"/>
                    <a:pt x="3353" y="4104"/>
                    <a:pt x="3496" y="3048"/>
                  </a:cubicBezTo>
                  <a:cubicBezTo>
                    <a:pt x="3678" y="3018"/>
                    <a:pt x="4195" y="2349"/>
                    <a:pt x="3891" y="1802"/>
                  </a:cubicBezTo>
                  <a:cubicBezTo>
                    <a:pt x="3806" y="1632"/>
                    <a:pt x="3727" y="1574"/>
                    <a:pt x="3658" y="1574"/>
                  </a:cubicBezTo>
                  <a:cubicBezTo>
                    <a:pt x="3506" y="1574"/>
                    <a:pt x="3404" y="1863"/>
                    <a:pt x="3404" y="1863"/>
                  </a:cubicBezTo>
                  <a:cubicBezTo>
                    <a:pt x="3404" y="1863"/>
                    <a:pt x="3435" y="677"/>
                    <a:pt x="2584" y="252"/>
                  </a:cubicBezTo>
                  <a:cubicBezTo>
                    <a:pt x="2201" y="53"/>
                    <a:pt x="1725" y="0"/>
                    <a:pt x="1327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8512500" y="2799150"/>
              <a:ext cx="120750" cy="103075"/>
            </a:xfrm>
            <a:custGeom>
              <a:avLst/>
              <a:gdLst/>
              <a:ahLst/>
              <a:cxnLst/>
              <a:rect l="l" t="t" r="r" b="b"/>
              <a:pathLst>
                <a:path w="4830" h="4123" extrusionOk="0">
                  <a:moveTo>
                    <a:pt x="2653" y="1"/>
                  </a:moveTo>
                  <a:cubicBezTo>
                    <a:pt x="2513" y="1"/>
                    <a:pt x="2381" y="25"/>
                    <a:pt x="2280" y="80"/>
                  </a:cubicBezTo>
                  <a:cubicBezTo>
                    <a:pt x="2343" y="74"/>
                    <a:pt x="2392" y="70"/>
                    <a:pt x="2431" y="70"/>
                  </a:cubicBezTo>
                  <a:cubicBezTo>
                    <a:pt x="2581" y="70"/>
                    <a:pt x="2592" y="124"/>
                    <a:pt x="2736" y="293"/>
                  </a:cubicBezTo>
                  <a:cubicBezTo>
                    <a:pt x="2645" y="276"/>
                    <a:pt x="2556" y="267"/>
                    <a:pt x="2470" y="267"/>
                  </a:cubicBezTo>
                  <a:cubicBezTo>
                    <a:pt x="1806" y="267"/>
                    <a:pt x="1272" y="751"/>
                    <a:pt x="761" y="1235"/>
                  </a:cubicBezTo>
                  <a:cubicBezTo>
                    <a:pt x="153" y="1752"/>
                    <a:pt x="183" y="2512"/>
                    <a:pt x="1" y="2542"/>
                  </a:cubicBezTo>
                  <a:cubicBezTo>
                    <a:pt x="175" y="2689"/>
                    <a:pt x="313" y="2731"/>
                    <a:pt x="414" y="2731"/>
                  </a:cubicBezTo>
                  <a:cubicBezTo>
                    <a:pt x="542" y="2731"/>
                    <a:pt x="609" y="2664"/>
                    <a:pt x="609" y="2664"/>
                  </a:cubicBezTo>
                  <a:lnTo>
                    <a:pt x="609" y="2664"/>
                  </a:lnTo>
                  <a:cubicBezTo>
                    <a:pt x="609" y="2664"/>
                    <a:pt x="639" y="2816"/>
                    <a:pt x="426" y="2938"/>
                  </a:cubicBezTo>
                  <a:cubicBezTo>
                    <a:pt x="522" y="2977"/>
                    <a:pt x="620" y="2992"/>
                    <a:pt x="713" y="2992"/>
                  </a:cubicBezTo>
                  <a:cubicBezTo>
                    <a:pt x="972" y="2992"/>
                    <a:pt x="1186" y="2877"/>
                    <a:pt x="1186" y="2877"/>
                  </a:cubicBezTo>
                  <a:lnTo>
                    <a:pt x="1186" y="2877"/>
                  </a:lnTo>
                  <a:cubicBezTo>
                    <a:pt x="1186" y="2877"/>
                    <a:pt x="1065" y="2968"/>
                    <a:pt x="821" y="3089"/>
                  </a:cubicBezTo>
                  <a:cubicBezTo>
                    <a:pt x="904" y="3111"/>
                    <a:pt x="981" y="3120"/>
                    <a:pt x="1054" y="3120"/>
                  </a:cubicBezTo>
                  <a:cubicBezTo>
                    <a:pt x="1488" y="3120"/>
                    <a:pt x="1733" y="2786"/>
                    <a:pt x="1733" y="2786"/>
                  </a:cubicBezTo>
                  <a:lnTo>
                    <a:pt x="1733" y="2786"/>
                  </a:lnTo>
                  <a:cubicBezTo>
                    <a:pt x="1733" y="2786"/>
                    <a:pt x="1642" y="3029"/>
                    <a:pt x="1308" y="3120"/>
                  </a:cubicBezTo>
                  <a:cubicBezTo>
                    <a:pt x="1452" y="3164"/>
                    <a:pt x="1589" y="3182"/>
                    <a:pt x="1717" y="3182"/>
                  </a:cubicBezTo>
                  <a:cubicBezTo>
                    <a:pt x="2438" y="3182"/>
                    <a:pt x="2896" y="2597"/>
                    <a:pt x="2945" y="2597"/>
                  </a:cubicBezTo>
                  <a:cubicBezTo>
                    <a:pt x="2948" y="2597"/>
                    <a:pt x="2949" y="2599"/>
                    <a:pt x="2949" y="2603"/>
                  </a:cubicBezTo>
                  <a:cubicBezTo>
                    <a:pt x="2980" y="3454"/>
                    <a:pt x="3344" y="3241"/>
                    <a:pt x="3527" y="3424"/>
                  </a:cubicBezTo>
                  <a:cubicBezTo>
                    <a:pt x="3739" y="3576"/>
                    <a:pt x="3648" y="4123"/>
                    <a:pt x="3648" y="4123"/>
                  </a:cubicBezTo>
                  <a:lnTo>
                    <a:pt x="3922" y="3971"/>
                  </a:lnTo>
                  <a:cubicBezTo>
                    <a:pt x="3922" y="3971"/>
                    <a:pt x="3922" y="3333"/>
                    <a:pt x="3861" y="3241"/>
                  </a:cubicBezTo>
                  <a:cubicBezTo>
                    <a:pt x="3806" y="3131"/>
                    <a:pt x="3950" y="2773"/>
                    <a:pt x="4158" y="2773"/>
                  </a:cubicBezTo>
                  <a:cubicBezTo>
                    <a:pt x="4180" y="2773"/>
                    <a:pt x="4203" y="2777"/>
                    <a:pt x="4226" y="2786"/>
                  </a:cubicBezTo>
                  <a:cubicBezTo>
                    <a:pt x="4439" y="2846"/>
                    <a:pt x="4469" y="3211"/>
                    <a:pt x="4499" y="3272"/>
                  </a:cubicBezTo>
                  <a:cubicBezTo>
                    <a:pt x="4830" y="1233"/>
                    <a:pt x="4237" y="293"/>
                    <a:pt x="3670" y="293"/>
                  </a:cubicBezTo>
                  <a:cubicBezTo>
                    <a:pt x="3612" y="293"/>
                    <a:pt x="3553" y="304"/>
                    <a:pt x="3496" y="323"/>
                  </a:cubicBezTo>
                  <a:cubicBezTo>
                    <a:pt x="3348" y="132"/>
                    <a:pt x="2977" y="1"/>
                    <a:pt x="2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8365850" y="3139300"/>
              <a:ext cx="267500" cy="103375"/>
            </a:xfrm>
            <a:custGeom>
              <a:avLst/>
              <a:gdLst/>
              <a:ahLst/>
              <a:cxnLst/>
              <a:rect l="l" t="t" r="r" b="b"/>
              <a:pathLst>
                <a:path w="10700" h="4135" extrusionOk="0">
                  <a:moveTo>
                    <a:pt x="0" y="0"/>
                  </a:moveTo>
                  <a:lnTo>
                    <a:pt x="0" y="274"/>
                  </a:lnTo>
                  <a:lnTo>
                    <a:pt x="6627" y="4134"/>
                  </a:lnTo>
                  <a:lnTo>
                    <a:pt x="10700" y="1763"/>
                  </a:lnTo>
                  <a:lnTo>
                    <a:pt x="10700" y="1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8365850" y="3080775"/>
              <a:ext cx="267500" cy="154300"/>
            </a:xfrm>
            <a:custGeom>
              <a:avLst/>
              <a:gdLst/>
              <a:ahLst/>
              <a:cxnLst/>
              <a:rect l="l" t="t" r="r" b="b"/>
              <a:pathLst>
                <a:path w="10700" h="6172" extrusionOk="0">
                  <a:moveTo>
                    <a:pt x="4073" y="1"/>
                  </a:moveTo>
                  <a:lnTo>
                    <a:pt x="0" y="2341"/>
                  </a:lnTo>
                  <a:lnTo>
                    <a:pt x="6627" y="6171"/>
                  </a:lnTo>
                  <a:lnTo>
                    <a:pt x="10700" y="3831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8479825" y="2982750"/>
              <a:ext cx="212050" cy="197600"/>
            </a:xfrm>
            <a:custGeom>
              <a:avLst/>
              <a:gdLst/>
              <a:ahLst/>
              <a:cxnLst/>
              <a:rect l="l" t="t" r="r" b="b"/>
              <a:pathLst>
                <a:path w="8482" h="7904" extrusionOk="0">
                  <a:moveTo>
                    <a:pt x="274" y="6597"/>
                  </a:moveTo>
                  <a:cubicBezTo>
                    <a:pt x="578" y="6597"/>
                    <a:pt x="882" y="6657"/>
                    <a:pt x="1369" y="6657"/>
                  </a:cubicBezTo>
                  <a:cubicBezTo>
                    <a:pt x="1885" y="6657"/>
                    <a:pt x="1855" y="6384"/>
                    <a:pt x="1885" y="5989"/>
                  </a:cubicBezTo>
                  <a:cubicBezTo>
                    <a:pt x="2037" y="6110"/>
                    <a:pt x="2128" y="6414"/>
                    <a:pt x="2372" y="6597"/>
                  </a:cubicBezTo>
                  <a:cubicBezTo>
                    <a:pt x="2615" y="6779"/>
                    <a:pt x="2736" y="6597"/>
                    <a:pt x="2736" y="6597"/>
                  </a:cubicBezTo>
                  <a:lnTo>
                    <a:pt x="2797" y="6657"/>
                  </a:lnTo>
                  <a:cubicBezTo>
                    <a:pt x="4590" y="6323"/>
                    <a:pt x="6201" y="4925"/>
                    <a:pt x="6475" y="4499"/>
                  </a:cubicBezTo>
                  <a:cubicBezTo>
                    <a:pt x="6779" y="4043"/>
                    <a:pt x="6384" y="2250"/>
                    <a:pt x="6293" y="1065"/>
                  </a:cubicBezTo>
                  <a:cubicBezTo>
                    <a:pt x="6293" y="1065"/>
                    <a:pt x="6566" y="1"/>
                    <a:pt x="7539" y="548"/>
                  </a:cubicBezTo>
                  <a:cubicBezTo>
                    <a:pt x="8481" y="1065"/>
                    <a:pt x="7995" y="4955"/>
                    <a:pt x="7995" y="5411"/>
                  </a:cubicBezTo>
                  <a:cubicBezTo>
                    <a:pt x="7995" y="5837"/>
                    <a:pt x="4439" y="7417"/>
                    <a:pt x="2767" y="7569"/>
                  </a:cubicBezTo>
                  <a:cubicBezTo>
                    <a:pt x="2463" y="7721"/>
                    <a:pt x="2128" y="7873"/>
                    <a:pt x="1794" y="7904"/>
                  </a:cubicBezTo>
                  <a:cubicBezTo>
                    <a:pt x="335" y="7873"/>
                    <a:pt x="1" y="6627"/>
                    <a:pt x="274" y="6597"/>
                  </a:cubicBezTo>
                  <a:close/>
                </a:path>
              </a:pathLst>
            </a:custGeom>
            <a:solidFill>
              <a:srgbClr val="FFC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8479825" y="2944825"/>
              <a:ext cx="209000" cy="235525"/>
            </a:xfrm>
            <a:custGeom>
              <a:avLst/>
              <a:gdLst/>
              <a:ahLst/>
              <a:cxnLst/>
              <a:rect l="l" t="t" r="r" b="b"/>
              <a:pathLst>
                <a:path w="8360" h="9421" extrusionOk="0">
                  <a:moveTo>
                    <a:pt x="6567" y="1"/>
                  </a:moveTo>
                  <a:cubicBezTo>
                    <a:pt x="5992" y="1"/>
                    <a:pt x="5928" y="940"/>
                    <a:pt x="5928" y="940"/>
                  </a:cubicBezTo>
                  <a:cubicBezTo>
                    <a:pt x="5806" y="2217"/>
                    <a:pt x="6353" y="3190"/>
                    <a:pt x="6445" y="3980"/>
                  </a:cubicBezTo>
                  <a:cubicBezTo>
                    <a:pt x="6566" y="4861"/>
                    <a:pt x="6688" y="5712"/>
                    <a:pt x="6475" y="6016"/>
                  </a:cubicBezTo>
                  <a:cubicBezTo>
                    <a:pt x="6201" y="6442"/>
                    <a:pt x="4590" y="7840"/>
                    <a:pt x="2797" y="8174"/>
                  </a:cubicBezTo>
                  <a:lnTo>
                    <a:pt x="2736" y="8114"/>
                  </a:lnTo>
                  <a:cubicBezTo>
                    <a:pt x="2736" y="8114"/>
                    <a:pt x="2682" y="8195"/>
                    <a:pt x="2574" y="8195"/>
                  </a:cubicBezTo>
                  <a:cubicBezTo>
                    <a:pt x="2520" y="8195"/>
                    <a:pt x="2453" y="8174"/>
                    <a:pt x="2372" y="8114"/>
                  </a:cubicBezTo>
                  <a:cubicBezTo>
                    <a:pt x="2128" y="7931"/>
                    <a:pt x="2037" y="7627"/>
                    <a:pt x="1885" y="7506"/>
                  </a:cubicBezTo>
                  <a:cubicBezTo>
                    <a:pt x="1855" y="7901"/>
                    <a:pt x="1885" y="8174"/>
                    <a:pt x="1369" y="8174"/>
                  </a:cubicBezTo>
                  <a:cubicBezTo>
                    <a:pt x="882" y="8174"/>
                    <a:pt x="578" y="8114"/>
                    <a:pt x="274" y="8114"/>
                  </a:cubicBezTo>
                  <a:cubicBezTo>
                    <a:pt x="1" y="8144"/>
                    <a:pt x="335" y="9390"/>
                    <a:pt x="1794" y="9421"/>
                  </a:cubicBezTo>
                  <a:cubicBezTo>
                    <a:pt x="2128" y="9390"/>
                    <a:pt x="2463" y="9238"/>
                    <a:pt x="2767" y="9086"/>
                  </a:cubicBezTo>
                  <a:cubicBezTo>
                    <a:pt x="4439" y="8934"/>
                    <a:pt x="8268" y="7323"/>
                    <a:pt x="8268" y="6898"/>
                  </a:cubicBezTo>
                  <a:cubicBezTo>
                    <a:pt x="8268" y="6624"/>
                    <a:pt x="8360" y="5408"/>
                    <a:pt x="8116" y="3585"/>
                  </a:cubicBezTo>
                  <a:cubicBezTo>
                    <a:pt x="7873" y="2156"/>
                    <a:pt x="7448" y="424"/>
                    <a:pt x="6961" y="120"/>
                  </a:cubicBezTo>
                  <a:cubicBezTo>
                    <a:pt x="6809" y="36"/>
                    <a:pt x="6679" y="1"/>
                    <a:pt x="6567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8564175" y="2945325"/>
              <a:ext cx="124650" cy="226675"/>
            </a:xfrm>
            <a:custGeom>
              <a:avLst/>
              <a:gdLst/>
              <a:ahLst/>
              <a:cxnLst/>
              <a:rect l="l" t="t" r="r" b="b"/>
              <a:pathLst>
                <a:path w="4986" h="9067" extrusionOk="0">
                  <a:moveTo>
                    <a:pt x="3184" y="1"/>
                  </a:moveTo>
                  <a:cubicBezTo>
                    <a:pt x="2617" y="1"/>
                    <a:pt x="2554" y="951"/>
                    <a:pt x="2554" y="951"/>
                  </a:cubicBezTo>
                  <a:cubicBezTo>
                    <a:pt x="2432" y="2197"/>
                    <a:pt x="2979" y="3200"/>
                    <a:pt x="3071" y="3960"/>
                  </a:cubicBezTo>
                  <a:cubicBezTo>
                    <a:pt x="3192" y="4872"/>
                    <a:pt x="3314" y="5723"/>
                    <a:pt x="3101" y="5996"/>
                  </a:cubicBezTo>
                  <a:cubicBezTo>
                    <a:pt x="2858" y="6361"/>
                    <a:pt x="1460" y="7243"/>
                    <a:pt x="1" y="7759"/>
                  </a:cubicBezTo>
                  <a:cubicBezTo>
                    <a:pt x="274" y="8063"/>
                    <a:pt x="487" y="8762"/>
                    <a:pt x="426" y="9066"/>
                  </a:cubicBezTo>
                  <a:cubicBezTo>
                    <a:pt x="2280" y="8610"/>
                    <a:pt x="4894" y="7243"/>
                    <a:pt x="4894" y="6878"/>
                  </a:cubicBezTo>
                  <a:cubicBezTo>
                    <a:pt x="4894" y="6604"/>
                    <a:pt x="4986" y="5388"/>
                    <a:pt x="4742" y="3595"/>
                  </a:cubicBezTo>
                  <a:cubicBezTo>
                    <a:pt x="4499" y="2136"/>
                    <a:pt x="4074" y="404"/>
                    <a:pt x="3587" y="130"/>
                  </a:cubicBezTo>
                  <a:cubicBezTo>
                    <a:pt x="3430" y="39"/>
                    <a:pt x="3297" y="1"/>
                    <a:pt x="3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8365850" y="3019225"/>
              <a:ext cx="171000" cy="215850"/>
            </a:xfrm>
            <a:custGeom>
              <a:avLst/>
              <a:gdLst/>
              <a:ahLst/>
              <a:cxnLst/>
              <a:rect l="l" t="t" r="r" b="b"/>
              <a:pathLst>
                <a:path w="6840" h="8634" extrusionOk="0">
                  <a:moveTo>
                    <a:pt x="213" y="1"/>
                  </a:moveTo>
                  <a:lnTo>
                    <a:pt x="0" y="92"/>
                  </a:lnTo>
                  <a:lnTo>
                    <a:pt x="6627" y="8633"/>
                  </a:lnTo>
                  <a:lnTo>
                    <a:pt x="6839" y="8512"/>
                  </a:lnTo>
                  <a:lnTo>
                    <a:pt x="6839" y="3831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8365850" y="3021525"/>
              <a:ext cx="165675" cy="213550"/>
            </a:xfrm>
            <a:custGeom>
              <a:avLst/>
              <a:gdLst/>
              <a:ahLst/>
              <a:cxnLst/>
              <a:rect l="l" t="t" r="r" b="b"/>
              <a:pathLst>
                <a:path w="6627" h="8542" extrusionOk="0">
                  <a:moveTo>
                    <a:pt x="0" y="0"/>
                  </a:moveTo>
                  <a:lnTo>
                    <a:pt x="0" y="4711"/>
                  </a:lnTo>
                  <a:lnTo>
                    <a:pt x="6627" y="8541"/>
                  </a:lnTo>
                  <a:lnTo>
                    <a:pt x="6627" y="3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ine 4">
            <a:extLst>
              <a:ext uri="{FF2B5EF4-FFF2-40B4-BE49-F238E27FC236}">
                <a16:creationId xmlns:a16="http://schemas.microsoft.com/office/drawing/2014/main" id="{FBEEC3B9-2238-136F-4F4A-6B1889C4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5701">
            <a:off x="3143790" y="1536266"/>
            <a:ext cx="5001502" cy="1662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ine 19">
            <a:extLst>
              <a:ext uri="{FF2B5EF4-FFF2-40B4-BE49-F238E27FC236}">
                <a16:creationId xmlns:a16="http://schemas.microsoft.com/office/drawing/2014/main" id="{EB3ACC54-B371-78E8-7F2F-26F611C0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95" y="1038447"/>
            <a:ext cx="5931205" cy="22543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K Electronics Company Profile by Slidesgo">
  <a:themeElements>
    <a:clrScheme name="Simple Light">
      <a:dk1>
        <a:srgbClr val="434343"/>
      </a:dk1>
      <a:lt1>
        <a:srgbClr val="808080"/>
      </a:lt1>
      <a:dk2>
        <a:srgbClr val="CACACA"/>
      </a:dk2>
      <a:lt2>
        <a:srgbClr val="FFFFFF"/>
      </a:lt2>
      <a:accent1>
        <a:srgbClr val="FF9A1B"/>
      </a:accent1>
      <a:accent2>
        <a:srgbClr val="C06C03"/>
      </a:accent2>
      <a:accent3>
        <a:srgbClr val="642700"/>
      </a:accent3>
      <a:accent4>
        <a:srgbClr val="F16603"/>
      </a:accent4>
      <a:accent5>
        <a:srgbClr val="808080"/>
      </a:accent5>
      <a:accent6>
        <a:srgbClr val="CACAC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177</Words>
  <Application>Microsoft Office PowerPoint</Application>
  <PresentationFormat>Expunere pe ecran (16:9)</PresentationFormat>
  <Paragraphs>39</Paragraphs>
  <Slides>9</Slides>
  <Notes>9</Notes>
  <HiddenSlides>0</HiddenSlides>
  <MMClips>1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8" baseType="lpstr">
      <vt:lpstr>Montserrat</vt:lpstr>
      <vt:lpstr>Fira Sans Extra Condensed Medium</vt:lpstr>
      <vt:lpstr>Open Sans</vt:lpstr>
      <vt:lpstr>Wingdings</vt:lpstr>
      <vt:lpstr>Roboto Condensed Light</vt:lpstr>
      <vt:lpstr>Arial</vt:lpstr>
      <vt:lpstr>Lobster Two</vt:lpstr>
      <vt:lpstr>Livvic</vt:lpstr>
      <vt:lpstr>FK Electronics Company Profile by Slidesgo</vt:lpstr>
      <vt:lpstr>DECODOR    MORSE </vt:lpstr>
      <vt:lpstr>CUPRINS</vt:lpstr>
      <vt:lpstr>INTRODUCERE</vt:lpstr>
      <vt:lpstr>DESCRIEREA PROIECTULUI</vt:lpstr>
      <vt:lpstr>Prezentare PowerPoint</vt:lpstr>
      <vt:lpstr>DIAGRAMA TEHNICĂ</vt:lpstr>
      <vt:lpstr>VIDEO DEMONSTRATIV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DECODER            </dc:title>
  <cp:lastModifiedBy>Marinescu F. Claudiu</cp:lastModifiedBy>
  <cp:revision>14</cp:revision>
  <dcterms:modified xsi:type="dcterms:W3CDTF">2023-01-21T16:34:38Z</dcterms:modified>
</cp:coreProperties>
</file>