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62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C6918-B394-4F56-B6B7-5E874684EF8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DF851-6EED-4148-89B6-C079DCF4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18C7C-CD1E-4201-A688-9D365D66AE4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3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5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65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8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175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C363-9764-4E43-9AF4-D2A8C1D52FAE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094900-2BE3-467B-9660-E0275F930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0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>
          <a:xfrm>
            <a:off x="752475" y="2162175"/>
            <a:ext cx="7315200" cy="1406711"/>
          </a:xfrm>
        </p:spPr>
        <p:txBody>
          <a:bodyPr/>
          <a:lstStyle/>
          <a:p>
            <a:r>
              <a:rPr lang="en-US" dirty="0"/>
              <a:t>Team-  Prometheus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>
          <a:xfrm rot="-360000">
            <a:off x="2076450" y="4248150"/>
            <a:ext cx="7282233" cy="1997075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TAPAS </a:t>
            </a:r>
            <a:endParaRPr lang="en-US"/>
          </a:p>
          <a:p>
            <a:pPr algn="ctr"/>
            <a:r>
              <a:rPr lang="en-US" sz="3600" dirty="0"/>
              <a:t>MOHIT</a:t>
            </a:r>
          </a:p>
          <a:p>
            <a:pPr algn="ctr"/>
            <a:r>
              <a:rPr lang="en-US" sz="3600" dirty="0"/>
              <a:t>RUNCY 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9689-8410-4D19-BC3D-7AFF9E9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816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was the teams approach to solving the challenge </a:t>
            </a:r>
            <a:r>
              <a:rPr lang="en-US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5436-F7B2-4E44-AFB6-11399C58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the sections between team members</a:t>
            </a:r>
          </a:p>
          <a:p>
            <a:r>
              <a:rPr lang="en-US" dirty="0"/>
              <a:t>Tapas handled Network section, Mohit handled Web section and Runcy handled the Android section</a:t>
            </a:r>
          </a:p>
          <a:p>
            <a:r>
              <a:rPr lang="en-US" dirty="0"/>
              <a:t>Final review and collaboration of results and screenshots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C4B0F8-FEB5-46CB-B17F-D6925F379FD4}"/>
              </a:ext>
            </a:extLst>
          </p:cNvPr>
          <p:cNvSpPr txBox="1">
            <a:spLocks/>
          </p:cNvSpPr>
          <p:nvPr/>
        </p:nvSpPr>
        <p:spPr>
          <a:xfrm>
            <a:off x="838200" y="1785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9689-8410-4D19-BC3D-7AFF9E9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tools and technologies  were used in the challenge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5436-F7B2-4E44-AFB6-11399C58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  <a:p>
            <a:r>
              <a:rPr lang="en-US" dirty="0"/>
              <a:t>ZAP</a:t>
            </a:r>
          </a:p>
          <a:p>
            <a:r>
              <a:rPr lang="en-US" dirty="0" err="1"/>
              <a:t>Burpsuite</a:t>
            </a:r>
            <a:endParaRPr lang="en-US" dirty="0"/>
          </a:p>
          <a:p>
            <a:r>
              <a:rPr lang="en-US" dirty="0"/>
              <a:t>NMAP</a:t>
            </a:r>
          </a:p>
          <a:p>
            <a:r>
              <a:rPr lang="en-US" dirty="0"/>
              <a:t>Dex2jar</a:t>
            </a:r>
          </a:p>
          <a:p>
            <a:r>
              <a:rPr lang="en-US" dirty="0" err="1"/>
              <a:t>apktool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7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9689-8410-4D19-BC3D-7AFF9E90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What was the most difficult part of the challenge and how did you overcome that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5436-F7B2-4E44-AFB6-11399C58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tests did not reveal the hidden file (</a:t>
            </a:r>
            <a:r>
              <a:rPr lang="en-US" dirty="0" err="1"/>
              <a:t>embed.php</a:t>
            </a:r>
            <a:r>
              <a:rPr lang="en-US" dirty="0"/>
              <a:t>)</a:t>
            </a:r>
          </a:p>
          <a:p>
            <a:r>
              <a:rPr lang="en-US" dirty="0"/>
              <a:t>Using Zap and analyzing various files/folder structure we discovered the </a:t>
            </a:r>
            <a:r>
              <a:rPr lang="en-US" i="1" dirty="0"/>
              <a:t>common</a:t>
            </a:r>
            <a:r>
              <a:rPr lang="en-US" dirty="0"/>
              <a:t> folder (which surprisingly was browsable)</a:t>
            </a:r>
          </a:p>
          <a:p>
            <a:r>
              <a:rPr lang="en-US" dirty="0"/>
              <a:t>Found </a:t>
            </a:r>
            <a:r>
              <a:rPr lang="en-US" dirty="0" err="1"/>
              <a:t>embed.php</a:t>
            </a:r>
            <a:r>
              <a:rPr lang="en-US" dirty="0"/>
              <a:t> (main </a:t>
            </a:r>
            <a:r>
              <a:rPr lang="en-US" dirty="0" err="1"/>
              <a:t>php</a:t>
            </a:r>
            <a:r>
              <a:rPr lang="en-US" dirty="0"/>
              <a:t> config file) which contains sensitive info</a:t>
            </a:r>
          </a:p>
        </p:txBody>
      </p:sp>
    </p:spTree>
    <p:extLst>
      <p:ext uri="{BB962C8B-B14F-4D97-AF65-F5344CB8AC3E}">
        <p14:creationId xmlns:p14="http://schemas.microsoft.com/office/powerpoint/2010/main" val="140847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B9E-C204-4CAD-9FC5-D6A8A0E9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Demo Time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7202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123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Team-  Prometheus</vt:lpstr>
      <vt:lpstr>What was the teams approach to solving the challenge ?</vt:lpstr>
      <vt:lpstr>What tools and technologies  were used in the challenge ?</vt:lpstr>
      <vt:lpstr>What was the most difficult part of the challenge and how did you overcome that ?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 Chandra</dc:creator>
  <cp:lastModifiedBy>Runcy Oommen</cp:lastModifiedBy>
  <cp:revision>21</cp:revision>
  <dcterms:created xsi:type="dcterms:W3CDTF">2017-07-27T15:18:59Z</dcterms:created>
  <dcterms:modified xsi:type="dcterms:W3CDTF">2017-07-29T13:06:43Z</dcterms:modified>
</cp:coreProperties>
</file>