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9" r:id="rId2"/>
    <p:sldId id="290" r:id="rId3"/>
    <p:sldId id="287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664" userDrawn="1">
          <p15:clr>
            <a:srgbClr val="A4A3A4"/>
          </p15:clr>
        </p15:guide>
        <p15:guide id="3" orient="horz" pos="2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E5E"/>
    <a:srgbClr val="2B5EA4"/>
    <a:srgbClr val="ED7D31"/>
    <a:srgbClr val="CE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26" y="78"/>
      </p:cViewPr>
      <p:guideLst>
        <p:guide pos="2880"/>
        <p:guide orient="horz" pos="2664"/>
        <p:guide orient="horz" pos="22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8DEC9-F28E-490C-8688-2DDE9726B96D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0284E-97B0-438F-A097-22BBF6A57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2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F5F2-8E9F-4A4C-8B49-450F53D80A52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6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F5F2-8E9F-4A4C-8B49-450F53D80A52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1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F5F2-8E9F-4A4C-8B49-450F53D80A52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23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F5F2-8E9F-4A4C-8B49-450F53D80A52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8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50" y="185738"/>
            <a:ext cx="787400" cy="78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27000" dist="88900" dir="3240000" sx="97000" sy="97000" algn="ctr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211555" y="185738"/>
            <a:ext cx="7777413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11555" y="185738"/>
            <a:ext cx="0" cy="6488111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211555" y="6673849"/>
            <a:ext cx="8694487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8906042" y="1122947"/>
            <a:ext cx="0" cy="555090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2B5EA4"/>
                </a:solidFill>
                <a:latin typeface="Carlito" panose="020F0502020204030204" pitchFamily="34" charset="0"/>
                <a:cs typeface="Carlito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242843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21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F5F2-8E9F-4A4C-8B49-450F53D80A52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2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F5F2-8E9F-4A4C-8B49-450F53D80A52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6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F5F2-8E9F-4A4C-8B49-450F53D80A52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9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F5F2-8E9F-4A4C-8B49-450F53D80A52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F5F2-8E9F-4A4C-8B49-450F53D80A52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0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F5F2-8E9F-4A4C-8B49-450F53D80A52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0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F5F2-8E9F-4A4C-8B49-450F53D80A52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2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AF5F2-8E9F-4A4C-8B49-450F53D80A52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9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4546242"/>
            <a:ext cx="9144000" cy="2311758"/>
          </a:xfrm>
          <a:prstGeom prst="rect">
            <a:avLst/>
          </a:prstGeom>
          <a:solidFill>
            <a:srgbClr val="DEEBF7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032234" y="5102129"/>
            <a:ext cx="7070105" cy="7191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>
                <a:solidFill>
                  <a:srgbClr val="22222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Online Storage &amp; Sharing, Redefined</a:t>
            </a:r>
            <a:endParaRPr lang="en-US" sz="2800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13" y="392476"/>
            <a:ext cx="4082545" cy="24987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1F27FD-01B6-4D76-B694-8FC24A6DBD3B}"/>
              </a:ext>
            </a:extLst>
          </p:cNvPr>
          <p:cNvSpPr txBox="1"/>
          <p:nvPr/>
        </p:nvSpPr>
        <p:spPr>
          <a:xfrm>
            <a:off x="2675504" y="2757057"/>
            <a:ext cx="3933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Crumbs</a:t>
            </a:r>
          </a:p>
        </p:txBody>
      </p:sp>
    </p:spTree>
    <p:extLst>
      <p:ext uri="{BB962C8B-B14F-4D97-AF65-F5344CB8AC3E}">
        <p14:creationId xmlns:p14="http://schemas.microsoft.com/office/powerpoint/2010/main" val="206330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975373" y="6309360"/>
            <a:ext cx="533400" cy="365125"/>
          </a:xfrm>
        </p:spPr>
        <p:txBody>
          <a:bodyPr/>
          <a:lstStyle/>
          <a:p>
            <a:fld id="{AA18FE23-47B7-4269-9E7C-94031672597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49" y="251619"/>
            <a:ext cx="3685773" cy="786607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0314" y="1372418"/>
            <a:ext cx="610458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Redefine sharing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 - Build a game changing online storage product that’s social, fun and easy without any additional storage overhead.</a:t>
            </a:r>
            <a:endParaRPr lang="en-US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3664" y="4512712"/>
            <a:ext cx="610123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Primed for future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 - The "cloud" is no longer a fad and internet is becoming ubiquitous. All your data should also be available on-the-go and on-demand.</a:t>
            </a:r>
            <a:endParaRPr lang="en-US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83664" y="2823433"/>
            <a:ext cx="610123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Reduce cloud inertia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 - Put all your stuff up there for ready access without having to worry about data breach by using your existing storage accounts\infrastructure.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35" y="1486764"/>
            <a:ext cx="1240479" cy="7194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24" y="4606332"/>
            <a:ext cx="1147056" cy="554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1" y="3076030"/>
            <a:ext cx="1194173" cy="6717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09D02A-E400-458C-B227-95DF54F0A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756" y="142277"/>
            <a:ext cx="1484244" cy="9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7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08724"/>
            <a:ext cx="2057400" cy="365125"/>
          </a:xfrm>
        </p:spPr>
        <p:txBody>
          <a:bodyPr/>
          <a:lstStyle/>
          <a:p>
            <a:fld id="{AA18FE23-47B7-4269-9E7C-94031672597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28650" y="251619"/>
            <a:ext cx="3325164" cy="786607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28" y="5577840"/>
            <a:ext cx="271050" cy="27576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938528" y="5522976"/>
            <a:ext cx="27757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prstClr val="black">
                    <a:lumMod val="50000"/>
                    <a:lumOff val="50000"/>
                  </a:prstClr>
                </a:solidFill>
              </a:rPr>
              <a:t>Consistent Experience</a:t>
            </a:r>
            <a:endParaRPr lang="en-US" b="1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Unified storage</a:t>
            </a:r>
            <a:endParaRPr lang="en-US" dirty="0">
              <a:ln w="0"/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67" y="5603598"/>
            <a:ext cx="241197" cy="24539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333013" y="5545389"/>
            <a:ext cx="29329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prstClr val="black">
                    <a:lumMod val="50000"/>
                    <a:lumOff val="50000"/>
                  </a:prstClr>
                </a:solidFill>
              </a:rPr>
              <a:t>No Restrictions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Breaking silos\monopoly</a:t>
            </a:r>
            <a:endParaRPr lang="en-US" dirty="0">
              <a:ln w="0"/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5698" y="1539862"/>
            <a:ext cx="4047911" cy="3351739"/>
            <a:chOff x="498118" y="1539862"/>
            <a:chExt cx="4047911" cy="3351739"/>
          </a:xfrm>
        </p:grpSpPr>
        <p:sp>
          <p:nvSpPr>
            <p:cNvPr id="8" name="Oval 7"/>
            <p:cNvSpPr/>
            <p:nvPr/>
          </p:nvSpPr>
          <p:spPr>
            <a:xfrm>
              <a:off x="1081245" y="1670524"/>
              <a:ext cx="2980944" cy="2980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393885" y="1539862"/>
              <a:ext cx="1152144" cy="11521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393885" y="3707420"/>
              <a:ext cx="1152144" cy="11521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98118" y="1539862"/>
              <a:ext cx="1152144" cy="11521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98118" y="3739457"/>
              <a:ext cx="1152144" cy="11521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3101" y="1838210"/>
              <a:ext cx="1720740" cy="125019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695" y="3282885"/>
              <a:ext cx="992433" cy="99243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1204" y="2658685"/>
              <a:ext cx="992433" cy="99243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985" y="1606077"/>
              <a:ext cx="958558" cy="95855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210" y="1579657"/>
              <a:ext cx="1039540" cy="103954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207" y="3771256"/>
              <a:ext cx="1010095" cy="101009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5153" y="3754209"/>
              <a:ext cx="1003985" cy="1003985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/>
        </p:nvSpPr>
        <p:spPr>
          <a:xfrm>
            <a:off x="5096077" y="2173515"/>
            <a:ext cx="35842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Users come together to create a repository for sharing files\content.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Contributes a small percentage of space irrespective of their provider.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Easy and independent sharing with no limitations.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9595718-A8A7-4D11-8A83-D245D84CE20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37" y="4483523"/>
            <a:ext cx="651588" cy="6515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E976654-F2A2-4784-896E-C948C4D5503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334" y="2115934"/>
            <a:ext cx="660291" cy="6602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969EB57-4EC9-4EA5-A974-A0AFBDADE8D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25" y="2252565"/>
            <a:ext cx="742616" cy="4541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0BF672B-A2A4-456A-89FC-DC7738A681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9756" y="168782"/>
            <a:ext cx="1484244" cy="9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4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08724"/>
            <a:ext cx="2057400" cy="365125"/>
          </a:xfrm>
        </p:spPr>
        <p:txBody>
          <a:bodyPr/>
          <a:lstStyle/>
          <a:p>
            <a:fld id="{AA18FE23-47B7-4269-9E7C-940316725974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00768" y="1210614"/>
            <a:ext cx="6800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“When attacking a larger force, you want to disrupt their battle plans; when being attacked by a smaller force, you want to dictate the form the battle will take”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					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Sun Tzu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–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The Art of War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(512 B.C)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EED1C-F3B7-45E0-B70C-778A7214A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464" y="3281776"/>
            <a:ext cx="2152650" cy="1381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CD454-EBD8-432E-ADCA-D490A927D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756" y="129026"/>
            <a:ext cx="1484244" cy="9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6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28649</TotalTime>
  <Words>169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Carlito</vt:lpstr>
      <vt:lpstr>Verdana</vt:lpstr>
      <vt:lpstr>Wingdings</vt:lpstr>
      <vt:lpstr>Office Theme</vt:lpstr>
      <vt:lpstr>PowerPoint Presentation</vt:lpstr>
      <vt:lpstr>Features</vt:lpstr>
      <vt:lpstr>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Garg</dc:creator>
  <cp:lastModifiedBy>Runcy Oommen</cp:lastModifiedBy>
  <cp:revision>343</cp:revision>
  <dcterms:created xsi:type="dcterms:W3CDTF">2016-07-08T15:24:52Z</dcterms:created>
  <dcterms:modified xsi:type="dcterms:W3CDTF">2018-06-29T17:51:50Z</dcterms:modified>
</cp:coreProperties>
</file>