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ED9-53CB-43F5-946E-DEDAF12C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20349"/>
            <a:ext cx="8791575" cy="8330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T.A.N.G.L.E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CDAD-4D45-4CD4-B60F-137A45AD1202}"/>
              </a:ext>
            </a:extLst>
          </p:cNvPr>
          <p:cNvSpPr txBox="1"/>
          <p:nvPr/>
        </p:nvSpPr>
        <p:spPr>
          <a:xfrm>
            <a:off x="2014330" y="3101010"/>
            <a:ext cx="826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That’s A Nice Good Looking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B589D-DD93-48C4-9C75-B7A722256AED}"/>
              </a:ext>
            </a:extLst>
          </p:cNvPr>
          <p:cNvSpPr txBox="1"/>
          <p:nvPr/>
        </p:nvSpPr>
        <p:spPr>
          <a:xfrm>
            <a:off x="9515060" y="5594097"/>
            <a:ext cx="2266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Runcy Oommen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Arun Kumar S</a:t>
            </a:r>
          </a:p>
        </p:txBody>
      </p:sp>
    </p:spTree>
    <p:extLst>
      <p:ext uri="{BB962C8B-B14F-4D97-AF65-F5344CB8AC3E}">
        <p14:creationId xmlns:p14="http://schemas.microsoft.com/office/powerpoint/2010/main" val="32969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scenario &amp; threat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39226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 used for encryption is primitive (in tech speak)</a:t>
            </a:r>
          </a:p>
          <a:p>
            <a:r>
              <a:rPr lang="en-US" dirty="0">
                <a:solidFill>
                  <a:schemeClr val="bg1"/>
                </a:solidFill>
              </a:rPr>
              <a:t>Data movement to cloud growing at an exponential rate</a:t>
            </a:r>
          </a:p>
          <a:p>
            <a:r>
              <a:rPr lang="en-US" dirty="0">
                <a:solidFill>
                  <a:schemeClr val="bg1"/>
                </a:solidFill>
              </a:rPr>
              <a:t>Edward Snowden revelations of mass govt. sponsored data snooping</a:t>
            </a:r>
          </a:p>
          <a:p>
            <a:r>
              <a:rPr lang="en-US" dirty="0">
                <a:solidFill>
                  <a:schemeClr val="bg1"/>
                </a:solidFill>
              </a:rPr>
              <a:t>Intentional weakening of algorithms and protocols by vendors</a:t>
            </a:r>
          </a:p>
          <a:p>
            <a:r>
              <a:rPr lang="en-US" dirty="0">
                <a:solidFill>
                  <a:schemeClr val="bg1"/>
                </a:solidFill>
              </a:rPr>
              <a:t>Backdoors to appliances and devices</a:t>
            </a:r>
          </a:p>
          <a:p>
            <a:r>
              <a:rPr lang="en-US" dirty="0">
                <a:solidFill>
                  <a:schemeClr val="bg1"/>
                </a:solidFill>
              </a:rPr>
              <a:t>NSA, China, N. Korea…</a:t>
            </a:r>
          </a:p>
        </p:txBody>
      </p:sp>
    </p:spTree>
    <p:extLst>
      <p:ext uri="{BB962C8B-B14F-4D97-AF65-F5344CB8AC3E}">
        <p14:creationId xmlns:p14="http://schemas.microsoft.com/office/powerpoint/2010/main" val="248165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Techniques – 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69"/>
            <a:ext cx="9905999" cy="422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Symmetric Encryption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One key for encryption and decryption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Faster and efficient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Cons:</a:t>
            </a:r>
            <a:r>
              <a:rPr lang="en-US" dirty="0">
                <a:solidFill>
                  <a:schemeClr val="bg1"/>
                </a:solidFill>
              </a:rPr>
              <a:t> Secure channel to exchange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Asymmetric Encryption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Concept of private and public key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Pros:</a:t>
            </a:r>
            <a:r>
              <a:rPr lang="en-US" dirty="0">
                <a:solidFill>
                  <a:schemeClr val="bg1"/>
                </a:solidFill>
              </a:rPr>
              <a:t> Convenient and allows non-repudiation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Cons:</a:t>
            </a:r>
            <a:r>
              <a:rPr lang="en-US" dirty="0">
                <a:solidFill>
                  <a:schemeClr val="bg1"/>
                </a:solidFill>
              </a:rPr>
              <a:t> Slow process.</a:t>
            </a:r>
          </a:p>
        </p:txBody>
      </p:sp>
    </p:spTree>
    <p:extLst>
      <p:ext uri="{BB962C8B-B14F-4D97-AF65-F5344CB8AC3E}">
        <p14:creationId xmlns:p14="http://schemas.microsoft.com/office/powerpoint/2010/main" val="9655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06309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Introducing t.a.n.g.l.E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A5A8-7046-494B-AB79-C9C8D081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6" y="1643271"/>
            <a:ext cx="100584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Dependent - the code used for any character differs depending on time (Linux Epoch).</a:t>
            </a:r>
          </a:p>
          <a:p>
            <a:r>
              <a:rPr lang="en-US" dirty="0">
                <a:solidFill>
                  <a:schemeClr val="bg1"/>
                </a:solidFill>
              </a:rPr>
              <a:t>Multi Alphabetic - the same character set at different locations of the plain-text are different.</a:t>
            </a:r>
          </a:p>
          <a:p>
            <a:r>
              <a:rPr lang="en-US" dirty="0">
                <a:solidFill>
                  <a:schemeClr val="bg1"/>
                </a:solidFill>
              </a:rPr>
              <a:t>Random number generation technique for code generation.</a:t>
            </a:r>
          </a:p>
          <a:p>
            <a:r>
              <a:rPr lang="en-US" dirty="0">
                <a:solidFill>
                  <a:schemeClr val="bg1"/>
                </a:solidFill>
              </a:rPr>
              <a:t>Symmetric key method and uses less complex mathematical operations.</a:t>
            </a:r>
          </a:p>
          <a:p>
            <a:r>
              <a:rPr lang="en-US" dirty="0">
                <a:solidFill>
                  <a:schemeClr val="bg1"/>
                </a:solidFill>
              </a:rPr>
              <a:t>Completely customizable by tweaking the algorithm ensuring uniqueness.</a:t>
            </a:r>
          </a:p>
        </p:txBody>
      </p:sp>
    </p:spTree>
    <p:extLst>
      <p:ext uri="{BB962C8B-B14F-4D97-AF65-F5344CB8AC3E}">
        <p14:creationId xmlns:p14="http://schemas.microsoft.com/office/powerpoint/2010/main" val="30367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2" y="525747"/>
            <a:ext cx="4769058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6" y="1285459"/>
            <a:ext cx="11304104" cy="489005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Linux epoch and generate a random 4 digit number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Multiply them together to get a product that will be exchanged b/w clients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Select random 8 digits or more from this product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 appropriate buffer size for encoding, say 150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the next 150 prime numbers with seed from step #3, modulo-d with 127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ASCII value series based on each of this modulo value as the start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Start substituting the plain-text characters from the series which we arrived at step #6 to form the encrypted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92F15-BB57-424A-B967-4187A804E3B4}"/>
              </a:ext>
            </a:extLst>
          </p:cNvPr>
          <p:cNvSpPr txBox="1"/>
          <p:nvPr/>
        </p:nvSpPr>
        <p:spPr>
          <a:xfrm>
            <a:off x="8269357" y="6294784"/>
            <a:ext cx="353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Up to 127 ASCII codes for demo</a:t>
            </a:r>
          </a:p>
        </p:txBody>
      </p:sp>
    </p:spTree>
    <p:extLst>
      <p:ext uri="{BB962C8B-B14F-4D97-AF65-F5344CB8AC3E}">
        <p14:creationId xmlns:p14="http://schemas.microsoft.com/office/powerpoint/2010/main" val="20626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45A71F-99F3-4929-BEE5-E006F11E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2" y="525747"/>
            <a:ext cx="4769058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encryption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EBF2D-96B3-44F4-BA76-ADCF2C31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2" y="1705467"/>
            <a:ext cx="9295778" cy="34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226"/>
            <a:ext cx="4702797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decryption process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4B997-10E2-421F-9BB4-E76509BF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828799"/>
            <a:ext cx="10363200" cy="287572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Based on the initial product exchanged, get the required key by following the same process as in encryption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Have the series generated accordingly based on the modulo value as the starting point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Perform a reverse lookup on the series with the encrypted value to get the real value</a:t>
            </a:r>
          </a:p>
        </p:txBody>
      </p:sp>
    </p:spTree>
    <p:extLst>
      <p:ext uri="{BB962C8B-B14F-4D97-AF65-F5344CB8AC3E}">
        <p14:creationId xmlns:p14="http://schemas.microsoft.com/office/powerpoint/2010/main" val="341680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1CD-5CE1-4C35-9980-3294E1E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85" y="2497014"/>
            <a:ext cx="1549642" cy="1024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622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610</TotalTime>
  <Words>357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T.A.N.G.L.E</vt:lpstr>
      <vt:lpstr>Current scenario &amp; threat landscape</vt:lpstr>
      <vt:lpstr>Existing Techniques – pros &amp; cons</vt:lpstr>
      <vt:lpstr>Introducing t.a.n.g.l.E</vt:lpstr>
      <vt:lpstr>Encryption process</vt:lpstr>
      <vt:lpstr>Sample encryption</vt:lpstr>
      <vt:lpstr>decryption process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TANGLE</dc:title>
  <dc:creator>Runcy Oommen</dc:creator>
  <cp:lastModifiedBy>Runcy Oommen</cp:lastModifiedBy>
  <cp:revision>38</cp:revision>
  <dcterms:created xsi:type="dcterms:W3CDTF">2017-12-11T12:09:23Z</dcterms:created>
  <dcterms:modified xsi:type="dcterms:W3CDTF">2017-12-16T06:37:58Z</dcterms:modified>
</cp:coreProperties>
</file>