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ey Degtyar" userId="cbf435c1837c0c32" providerId="LiveId" clId="{D495D39B-899F-412E-827E-50A94349A5B6}"/>
    <pc:docChg chg="undo custSel addSld modSld">
      <pc:chgData name="Sergey Degtyar" userId="cbf435c1837c0c32" providerId="LiveId" clId="{D495D39B-899F-412E-827E-50A94349A5B6}" dt="2022-05-14T11:31:50.805" v="1040" actId="1076"/>
      <pc:docMkLst>
        <pc:docMk/>
      </pc:docMkLst>
      <pc:sldChg chg="modSp new add">
        <pc:chgData name="Sergey Degtyar" userId="cbf435c1837c0c32" providerId="LiveId" clId="{D495D39B-899F-412E-827E-50A94349A5B6}" dt="2022-05-14T10:54:08.029" v="87" actId="20577"/>
        <pc:sldMkLst>
          <pc:docMk/>
          <pc:sldMk cId="3364616996" sldId="256"/>
        </pc:sldMkLst>
        <pc:spChg chg="mod">
          <ac:chgData name="Sergey Degtyar" userId="cbf435c1837c0c32" providerId="LiveId" clId="{D495D39B-899F-412E-827E-50A94349A5B6}" dt="2022-05-14T10:54:08.029" v="87" actId="20577"/>
          <ac:spMkLst>
            <pc:docMk/>
            <pc:sldMk cId="3364616996" sldId="256"/>
            <ac:spMk id="2" creationId="{A85ABB6C-CA82-4808-BA2B-5BBF276BEAF9}"/>
          </ac:spMkLst>
        </pc:spChg>
        <pc:spChg chg="mod">
          <ac:chgData name="Sergey Degtyar" userId="cbf435c1837c0c32" providerId="LiveId" clId="{D495D39B-899F-412E-827E-50A94349A5B6}" dt="2022-05-14T10:50:34.931" v="46" actId="207"/>
          <ac:spMkLst>
            <pc:docMk/>
            <pc:sldMk cId="3364616996" sldId="256"/>
            <ac:spMk id="3" creationId="{F9FBF207-3218-4FBF-AB93-37A7E569DCA3}"/>
          </ac:spMkLst>
        </pc:spChg>
      </pc:sldChg>
      <pc:sldChg chg="modSp new add">
        <pc:chgData name="Sergey Degtyar" userId="cbf435c1837c0c32" providerId="LiveId" clId="{D495D39B-899F-412E-827E-50A94349A5B6}" dt="2022-05-14T11:04:27.492" v="630" actId="20577"/>
        <pc:sldMkLst>
          <pc:docMk/>
          <pc:sldMk cId="1182871174" sldId="257"/>
        </pc:sldMkLst>
        <pc:spChg chg="mod">
          <ac:chgData name="Sergey Degtyar" userId="cbf435c1837c0c32" providerId="LiveId" clId="{D495D39B-899F-412E-827E-50A94349A5B6}" dt="2022-05-14T10:54:31.102" v="89"/>
          <ac:spMkLst>
            <pc:docMk/>
            <pc:sldMk cId="1182871174" sldId="257"/>
            <ac:spMk id="2" creationId="{64E2B08F-EFC3-4549-A252-693580A5788F}"/>
          </ac:spMkLst>
        </pc:spChg>
        <pc:spChg chg="mod">
          <ac:chgData name="Sergey Degtyar" userId="cbf435c1837c0c32" providerId="LiveId" clId="{D495D39B-899F-412E-827E-50A94349A5B6}" dt="2022-05-14T11:04:27.492" v="630" actId="20577"/>
          <ac:spMkLst>
            <pc:docMk/>
            <pc:sldMk cId="1182871174" sldId="257"/>
            <ac:spMk id="3" creationId="{CF982D39-20B4-4B59-A1D4-D51C59226A92}"/>
          </ac:spMkLst>
        </pc:spChg>
      </pc:sldChg>
      <pc:sldChg chg="modSp new add">
        <pc:chgData name="Sergey Degtyar" userId="cbf435c1837c0c32" providerId="LiveId" clId="{D495D39B-899F-412E-827E-50A94349A5B6}" dt="2022-05-14T11:11:21.004" v="901" actId="20577"/>
        <pc:sldMkLst>
          <pc:docMk/>
          <pc:sldMk cId="1042966932" sldId="258"/>
        </pc:sldMkLst>
        <pc:spChg chg="mod">
          <ac:chgData name="Sergey Degtyar" userId="cbf435c1837c0c32" providerId="LiveId" clId="{D495D39B-899F-412E-827E-50A94349A5B6}" dt="2022-05-14T10:57:58.812" v="187" actId="20577"/>
          <ac:spMkLst>
            <pc:docMk/>
            <pc:sldMk cId="1042966932" sldId="258"/>
            <ac:spMk id="2" creationId="{0A64D582-F0C7-4170-B954-DE476F8E5273}"/>
          </ac:spMkLst>
        </pc:spChg>
        <pc:spChg chg="mod">
          <ac:chgData name="Sergey Degtyar" userId="cbf435c1837c0c32" providerId="LiveId" clId="{D495D39B-899F-412E-827E-50A94349A5B6}" dt="2022-05-14T11:11:21.004" v="901" actId="20577"/>
          <ac:spMkLst>
            <pc:docMk/>
            <pc:sldMk cId="1042966932" sldId="258"/>
            <ac:spMk id="3" creationId="{B2E7F3C8-0674-4E3B-B232-F2B9B88F2E1B}"/>
          </ac:spMkLst>
        </pc:spChg>
      </pc:sldChg>
      <pc:sldChg chg="modSp new add">
        <pc:chgData name="Sergey Degtyar" userId="cbf435c1837c0c32" providerId="LiveId" clId="{D495D39B-899F-412E-827E-50A94349A5B6}" dt="2022-05-14T11:15:22.315" v="930" actId="20577"/>
        <pc:sldMkLst>
          <pc:docMk/>
          <pc:sldMk cId="1269221543" sldId="259"/>
        </pc:sldMkLst>
        <pc:spChg chg="mod">
          <ac:chgData name="Sergey Degtyar" userId="cbf435c1837c0c32" providerId="LiveId" clId="{D495D39B-899F-412E-827E-50A94349A5B6}" dt="2022-05-14T11:12:43.078" v="905" actId="113"/>
          <ac:spMkLst>
            <pc:docMk/>
            <pc:sldMk cId="1269221543" sldId="259"/>
            <ac:spMk id="2" creationId="{CEC5032E-8158-4AD3-AAC4-66EE3930A5B7}"/>
          </ac:spMkLst>
        </pc:spChg>
        <pc:spChg chg="mod">
          <ac:chgData name="Sergey Degtyar" userId="cbf435c1837c0c32" providerId="LiveId" clId="{D495D39B-899F-412E-827E-50A94349A5B6}" dt="2022-05-14T11:15:22.315" v="930" actId="20577"/>
          <ac:spMkLst>
            <pc:docMk/>
            <pc:sldMk cId="1269221543" sldId="259"/>
            <ac:spMk id="3" creationId="{BE5671F5-403D-41CD-917E-A40CE008BA84}"/>
          </ac:spMkLst>
        </pc:spChg>
      </pc:sldChg>
      <pc:sldChg chg="addSp delSp modSp new add">
        <pc:chgData name="Sergey Degtyar" userId="cbf435c1837c0c32" providerId="LiveId" clId="{D495D39B-899F-412E-827E-50A94349A5B6}" dt="2022-05-14T11:16:12.989" v="938" actId="14100"/>
        <pc:sldMkLst>
          <pc:docMk/>
          <pc:sldMk cId="1524564280" sldId="260"/>
        </pc:sldMkLst>
        <pc:spChg chg="del">
          <ac:chgData name="Sergey Degtyar" userId="cbf435c1837c0c32" providerId="LiveId" clId="{D495D39B-899F-412E-827E-50A94349A5B6}" dt="2022-05-14T11:16:07.693" v="936" actId="478"/>
          <ac:spMkLst>
            <pc:docMk/>
            <pc:sldMk cId="1524564280" sldId="260"/>
            <ac:spMk id="2" creationId="{004558B6-C4BD-41A7-B17B-BFA5CDD517BC}"/>
          </ac:spMkLst>
        </pc:spChg>
        <pc:spChg chg="del">
          <ac:chgData name="Sergey Degtyar" userId="cbf435c1837c0c32" providerId="LiveId" clId="{D495D39B-899F-412E-827E-50A94349A5B6}" dt="2022-05-14T11:16:00.957" v="933" actId="478"/>
          <ac:spMkLst>
            <pc:docMk/>
            <pc:sldMk cId="1524564280" sldId="260"/>
            <ac:spMk id="3" creationId="{D163280E-4F0D-4DCB-BBE6-C46B1EF6F1E2}"/>
          </ac:spMkLst>
        </pc:spChg>
        <pc:picChg chg="add mod">
          <ac:chgData name="Sergey Degtyar" userId="cbf435c1837c0c32" providerId="LiveId" clId="{D495D39B-899F-412E-827E-50A94349A5B6}" dt="2022-05-14T11:16:12.989" v="938" actId="14100"/>
          <ac:picMkLst>
            <pc:docMk/>
            <pc:sldMk cId="1524564280" sldId="260"/>
            <ac:picMk id="4" creationId="{C910C76C-9E79-453F-BAA4-1E38A7BCFE5F}"/>
          </ac:picMkLst>
        </pc:picChg>
      </pc:sldChg>
      <pc:sldChg chg="addSp delSp modSp new add">
        <pc:chgData name="Sergey Degtyar" userId="cbf435c1837c0c32" providerId="LiveId" clId="{D495D39B-899F-412E-827E-50A94349A5B6}" dt="2022-05-14T11:17:01.834" v="945" actId="14100"/>
        <pc:sldMkLst>
          <pc:docMk/>
          <pc:sldMk cId="146484912" sldId="261"/>
        </pc:sldMkLst>
        <pc:spChg chg="del">
          <ac:chgData name="Sergey Degtyar" userId="cbf435c1837c0c32" providerId="LiveId" clId="{D495D39B-899F-412E-827E-50A94349A5B6}" dt="2022-05-14T11:16:56.315" v="941" actId="478"/>
          <ac:spMkLst>
            <pc:docMk/>
            <pc:sldMk cId="146484912" sldId="261"/>
            <ac:spMk id="2" creationId="{599FB166-A328-46FF-BEA7-BA523EE0B053}"/>
          </ac:spMkLst>
        </pc:spChg>
        <pc:spChg chg="del">
          <ac:chgData name="Sergey Degtyar" userId="cbf435c1837c0c32" providerId="LiveId" clId="{D495D39B-899F-412E-827E-50A94349A5B6}" dt="2022-05-14T11:16:57.261" v="942" actId="478"/>
          <ac:spMkLst>
            <pc:docMk/>
            <pc:sldMk cId="146484912" sldId="261"/>
            <ac:spMk id="3" creationId="{DDA3125A-8FE6-4D4F-B0A5-57F47EFABA22}"/>
          </ac:spMkLst>
        </pc:spChg>
        <pc:picChg chg="add mod">
          <ac:chgData name="Sergey Degtyar" userId="cbf435c1837c0c32" providerId="LiveId" clId="{D495D39B-899F-412E-827E-50A94349A5B6}" dt="2022-05-14T11:17:01.834" v="945" actId="14100"/>
          <ac:picMkLst>
            <pc:docMk/>
            <pc:sldMk cId="146484912" sldId="261"/>
            <ac:picMk id="4" creationId="{DD587DC6-2A0B-42B2-8CF4-27A85C8CBED2}"/>
          </ac:picMkLst>
        </pc:picChg>
      </pc:sldChg>
      <pc:sldChg chg="addSp delSp modSp new add">
        <pc:chgData name="Sergey Degtyar" userId="cbf435c1837c0c32" providerId="LiveId" clId="{D495D39B-899F-412E-827E-50A94349A5B6}" dt="2022-05-14T11:18:57.113" v="952" actId="14100"/>
        <pc:sldMkLst>
          <pc:docMk/>
          <pc:sldMk cId="3194568055" sldId="262"/>
        </pc:sldMkLst>
        <pc:spChg chg="del">
          <ac:chgData name="Sergey Degtyar" userId="cbf435c1837c0c32" providerId="LiveId" clId="{D495D39B-899F-412E-827E-50A94349A5B6}" dt="2022-05-14T11:18:52.442" v="949" actId="478"/>
          <ac:spMkLst>
            <pc:docMk/>
            <pc:sldMk cId="3194568055" sldId="262"/>
            <ac:spMk id="2" creationId="{633A1E81-765D-4A3A-B022-B33938C31470}"/>
          </ac:spMkLst>
        </pc:spChg>
        <pc:spChg chg="del">
          <ac:chgData name="Sergey Degtyar" userId="cbf435c1837c0c32" providerId="LiveId" clId="{D495D39B-899F-412E-827E-50A94349A5B6}" dt="2022-05-14T11:18:51.560" v="948" actId="478"/>
          <ac:spMkLst>
            <pc:docMk/>
            <pc:sldMk cId="3194568055" sldId="262"/>
            <ac:spMk id="3" creationId="{0BFCAC12-676C-43C6-B8A6-C86D4EC39068}"/>
          </ac:spMkLst>
        </pc:spChg>
        <pc:picChg chg="add mod">
          <ac:chgData name="Sergey Degtyar" userId="cbf435c1837c0c32" providerId="LiveId" clId="{D495D39B-899F-412E-827E-50A94349A5B6}" dt="2022-05-14T11:18:57.113" v="952" actId="14100"/>
          <ac:picMkLst>
            <pc:docMk/>
            <pc:sldMk cId="3194568055" sldId="262"/>
            <ac:picMk id="4" creationId="{EEF20DB6-90B4-4523-8D67-1B56AF42FB53}"/>
          </ac:picMkLst>
        </pc:picChg>
      </pc:sldChg>
      <pc:sldChg chg="addSp delSp modSp new add">
        <pc:chgData name="Sergey Degtyar" userId="cbf435c1837c0c32" providerId="LiveId" clId="{D495D39B-899F-412E-827E-50A94349A5B6}" dt="2022-05-14T11:19:47.514" v="959" actId="14100"/>
        <pc:sldMkLst>
          <pc:docMk/>
          <pc:sldMk cId="4095069345" sldId="263"/>
        </pc:sldMkLst>
        <pc:spChg chg="del">
          <ac:chgData name="Sergey Degtyar" userId="cbf435c1837c0c32" providerId="LiveId" clId="{D495D39B-899F-412E-827E-50A94349A5B6}" dt="2022-05-14T11:19:41.802" v="955" actId="478"/>
          <ac:spMkLst>
            <pc:docMk/>
            <pc:sldMk cId="4095069345" sldId="263"/>
            <ac:spMk id="2" creationId="{4E6EA7BF-908F-41C9-9221-114EF52F19EB}"/>
          </ac:spMkLst>
        </pc:spChg>
        <pc:spChg chg="del">
          <ac:chgData name="Sergey Degtyar" userId="cbf435c1837c0c32" providerId="LiveId" clId="{D495D39B-899F-412E-827E-50A94349A5B6}" dt="2022-05-14T11:19:42.414" v="956" actId="478"/>
          <ac:spMkLst>
            <pc:docMk/>
            <pc:sldMk cId="4095069345" sldId="263"/>
            <ac:spMk id="3" creationId="{CC48B2DC-C65C-469E-9E74-C77A2945C6C5}"/>
          </ac:spMkLst>
        </pc:spChg>
        <pc:picChg chg="add mod">
          <ac:chgData name="Sergey Degtyar" userId="cbf435c1837c0c32" providerId="LiveId" clId="{D495D39B-899F-412E-827E-50A94349A5B6}" dt="2022-05-14T11:19:47.514" v="959" actId="14100"/>
          <ac:picMkLst>
            <pc:docMk/>
            <pc:sldMk cId="4095069345" sldId="263"/>
            <ac:picMk id="4" creationId="{9F7BAC0F-7670-46E8-87FE-0287F8865F1A}"/>
          </ac:picMkLst>
        </pc:picChg>
      </pc:sldChg>
      <pc:sldChg chg="addSp delSp modSp new add">
        <pc:chgData name="Sergey Degtyar" userId="cbf435c1837c0c32" providerId="LiveId" clId="{D495D39B-899F-412E-827E-50A94349A5B6}" dt="2022-05-14T11:26:14.106" v="970" actId="1076"/>
        <pc:sldMkLst>
          <pc:docMk/>
          <pc:sldMk cId="921756378" sldId="264"/>
        </pc:sldMkLst>
        <pc:spChg chg="del">
          <ac:chgData name="Sergey Degtyar" userId="cbf435c1837c0c32" providerId="LiveId" clId="{D495D39B-899F-412E-827E-50A94349A5B6}" dt="2022-05-14T11:25:58.200" v="964" actId="478"/>
          <ac:spMkLst>
            <pc:docMk/>
            <pc:sldMk cId="921756378" sldId="264"/>
            <ac:spMk id="2" creationId="{0F46B3E9-B17B-4CF2-87B5-E32B0662BCDE}"/>
          </ac:spMkLst>
        </pc:spChg>
        <pc:spChg chg="del">
          <ac:chgData name="Sergey Degtyar" userId="cbf435c1837c0c32" providerId="LiveId" clId="{D495D39B-899F-412E-827E-50A94349A5B6}" dt="2022-05-14T11:25:56.680" v="963" actId="478"/>
          <ac:spMkLst>
            <pc:docMk/>
            <pc:sldMk cId="921756378" sldId="264"/>
            <ac:spMk id="3" creationId="{8DC11DF2-BF14-4765-8013-523F93BF2828}"/>
          </ac:spMkLst>
        </pc:spChg>
        <pc:picChg chg="add mod">
          <ac:chgData name="Sergey Degtyar" userId="cbf435c1837c0c32" providerId="LiveId" clId="{D495D39B-899F-412E-827E-50A94349A5B6}" dt="2022-05-14T11:26:14.106" v="970" actId="1076"/>
          <ac:picMkLst>
            <pc:docMk/>
            <pc:sldMk cId="921756378" sldId="264"/>
            <ac:picMk id="4" creationId="{DD4866B5-1412-40C7-9B62-EA7BCAC0FBED}"/>
          </ac:picMkLst>
        </pc:picChg>
      </pc:sldChg>
      <pc:sldChg chg="addSp delSp modSp new add">
        <pc:chgData name="Sergey Degtyar" userId="cbf435c1837c0c32" providerId="LiveId" clId="{D495D39B-899F-412E-827E-50A94349A5B6}" dt="2022-05-14T11:28:42.201" v="980" actId="1076"/>
        <pc:sldMkLst>
          <pc:docMk/>
          <pc:sldMk cId="3129177032" sldId="265"/>
        </pc:sldMkLst>
        <pc:spChg chg="del">
          <ac:chgData name="Sergey Degtyar" userId="cbf435c1837c0c32" providerId="LiveId" clId="{D495D39B-899F-412E-827E-50A94349A5B6}" dt="2022-05-14T11:28:05.613" v="973" actId="478"/>
          <ac:spMkLst>
            <pc:docMk/>
            <pc:sldMk cId="3129177032" sldId="265"/>
            <ac:spMk id="2" creationId="{5B7D206D-2506-4A29-B4EF-5BA26546F9E4}"/>
          </ac:spMkLst>
        </pc:spChg>
        <pc:spChg chg="del">
          <ac:chgData name="Sergey Degtyar" userId="cbf435c1837c0c32" providerId="LiveId" clId="{D495D39B-899F-412E-827E-50A94349A5B6}" dt="2022-05-14T11:28:07.802" v="974" actId="478"/>
          <ac:spMkLst>
            <pc:docMk/>
            <pc:sldMk cId="3129177032" sldId="265"/>
            <ac:spMk id="3" creationId="{4D107E20-BA89-430D-B00D-13BDEFFAE44B}"/>
          </ac:spMkLst>
        </pc:spChg>
        <pc:picChg chg="add del mod">
          <ac:chgData name="Sergey Degtyar" userId="cbf435c1837c0c32" providerId="LiveId" clId="{D495D39B-899F-412E-827E-50A94349A5B6}" dt="2022-05-14T11:28:11.634" v="978" actId="478"/>
          <ac:picMkLst>
            <pc:docMk/>
            <pc:sldMk cId="3129177032" sldId="265"/>
            <ac:picMk id="4" creationId="{3D7DCB2B-48FA-4197-AA00-D14B0612645C}"/>
          </ac:picMkLst>
        </pc:picChg>
        <pc:picChg chg="add mod">
          <ac:chgData name="Sergey Degtyar" userId="cbf435c1837c0c32" providerId="LiveId" clId="{D495D39B-899F-412E-827E-50A94349A5B6}" dt="2022-05-14T11:28:42.201" v="980" actId="1076"/>
          <ac:picMkLst>
            <pc:docMk/>
            <pc:sldMk cId="3129177032" sldId="265"/>
            <ac:picMk id="5" creationId="{6C5DE309-3244-4E11-B0A5-6C42C1BE3D66}"/>
          </ac:picMkLst>
        </pc:picChg>
      </pc:sldChg>
      <pc:sldChg chg="addSp delSp modSp new add">
        <pc:chgData name="Sergey Degtyar" userId="cbf435c1837c0c32" providerId="LiveId" clId="{D495D39B-899F-412E-827E-50A94349A5B6}" dt="2022-05-14T11:31:07.408" v="999" actId="1076"/>
        <pc:sldMkLst>
          <pc:docMk/>
          <pc:sldMk cId="20177323" sldId="266"/>
        </pc:sldMkLst>
        <pc:spChg chg="del">
          <ac:chgData name="Sergey Degtyar" userId="cbf435c1837c0c32" providerId="LiveId" clId="{D495D39B-899F-412E-827E-50A94349A5B6}" dt="2022-05-14T11:29:49.769" v="984" actId="478"/>
          <ac:spMkLst>
            <pc:docMk/>
            <pc:sldMk cId="20177323" sldId="266"/>
            <ac:spMk id="2" creationId="{AB1485DD-467B-4AD1-94C3-1FFF2B12BBA2}"/>
          </ac:spMkLst>
        </pc:spChg>
        <pc:spChg chg="del">
          <ac:chgData name="Sergey Degtyar" userId="cbf435c1837c0c32" providerId="LiveId" clId="{D495D39B-899F-412E-827E-50A94349A5B6}" dt="2022-05-14T11:29:49.265" v="983" actId="478"/>
          <ac:spMkLst>
            <pc:docMk/>
            <pc:sldMk cId="20177323" sldId="266"/>
            <ac:spMk id="3" creationId="{94B9B284-C434-44DB-A96F-CDCD226957DA}"/>
          </ac:spMkLst>
        </pc:spChg>
        <pc:picChg chg="add mod">
          <ac:chgData name="Sergey Degtyar" userId="cbf435c1837c0c32" providerId="LiveId" clId="{D495D39B-899F-412E-827E-50A94349A5B6}" dt="2022-05-14T11:31:07.408" v="999" actId="1076"/>
          <ac:picMkLst>
            <pc:docMk/>
            <pc:sldMk cId="20177323" sldId="266"/>
            <ac:picMk id="4" creationId="{5D528B1A-5550-40E2-80A9-30ED6E4783D3}"/>
          </ac:picMkLst>
        </pc:picChg>
      </pc:sldChg>
      <pc:sldChg chg="addSp delSp modSp new add">
        <pc:chgData name="Sergey Degtyar" userId="cbf435c1837c0c32" providerId="LiveId" clId="{D495D39B-899F-412E-827E-50A94349A5B6}" dt="2022-05-14T11:31:00.431" v="996" actId="1076"/>
        <pc:sldMkLst>
          <pc:docMk/>
          <pc:sldMk cId="1545093323" sldId="267"/>
        </pc:sldMkLst>
        <pc:spChg chg="del">
          <ac:chgData name="Sergey Degtyar" userId="cbf435c1837c0c32" providerId="LiveId" clId="{D495D39B-899F-412E-827E-50A94349A5B6}" dt="2022-05-14T11:30:22.704" v="990" actId="478"/>
          <ac:spMkLst>
            <pc:docMk/>
            <pc:sldMk cId="1545093323" sldId="267"/>
            <ac:spMk id="2" creationId="{EBC42980-3840-4314-A82D-BC47882E4387}"/>
          </ac:spMkLst>
        </pc:spChg>
        <pc:spChg chg="del">
          <ac:chgData name="Sergey Degtyar" userId="cbf435c1837c0c32" providerId="LiveId" clId="{D495D39B-899F-412E-827E-50A94349A5B6}" dt="2022-05-14T11:30:20.720" v="989" actId="478"/>
          <ac:spMkLst>
            <pc:docMk/>
            <pc:sldMk cId="1545093323" sldId="267"/>
            <ac:spMk id="3" creationId="{70C87FAC-3FF0-4AC7-A0D2-79FBE020F053}"/>
          </ac:spMkLst>
        </pc:spChg>
        <pc:picChg chg="add mod">
          <ac:chgData name="Sergey Degtyar" userId="cbf435c1837c0c32" providerId="LiveId" clId="{D495D39B-899F-412E-827E-50A94349A5B6}" dt="2022-05-14T11:31:00.431" v="996" actId="1076"/>
          <ac:picMkLst>
            <pc:docMk/>
            <pc:sldMk cId="1545093323" sldId="267"/>
            <ac:picMk id="4" creationId="{6A76C3A8-4BE2-4C1C-B5C4-6BAA1B319930}"/>
          </ac:picMkLst>
        </pc:picChg>
      </pc:sldChg>
      <pc:sldChg chg="addSp delSp modSp new add">
        <pc:chgData name="Sergey Degtyar" userId="cbf435c1837c0c32" providerId="LiveId" clId="{D495D39B-899F-412E-827E-50A94349A5B6}" dt="2022-05-14T11:31:26.823" v="1008" actId="1076"/>
        <pc:sldMkLst>
          <pc:docMk/>
          <pc:sldMk cId="1287740769" sldId="268"/>
        </pc:sldMkLst>
        <pc:spChg chg="del">
          <ac:chgData name="Sergey Degtyar" userId="cbf435c1837c0c32" providerId="LiveId" clId="{D495D39B-899F-412E-827E-50A94349A5B6}" dt="2022-05-14T11:31:16.427" v="1003" actId="478"/>
          <ac:spMkLst>
            <pc:docMk/>
            <pc:sldMk cId="1287740769" sldId="268"/>
            <ac:spMk id="2" creationId="{F8F5444E-0E02-449F-9471-E78554CA3F6A}"/>
          </ac:spMkLst>
        </pc:spChg>
        <pc:spChg chg="del">
          <ac:chgData name="Sergey Degtyar" userId="cbf435c1837c0c32" providerId="LiveId" clId="{D495D39B-899F-412E-827E-50A94349A5B6}" dt="2022-05-14T11:31:14.343" v="1002" actId="478"/>
          <ac:spMkLst>
            <pc:docMk/>
            <pc:sldMk cId="1287740769" sldId="268"/>
            <ac:spMk id="3" creationId="{A48DB730-5ECD-47AB-800C-2ECBC4AB4C62}"/>
          </ac:spMkLst>
        </pc:spChg>
        <pc:picChg chg="add mod">
          <ac:chgData name="Sergey Degtyar" userId="cbf435c1837c0c32" providerId="LiveId" clId="{D495D39B-899F-412E-827E-50A94349A5B6}" dt="2022-05-14T11:31:26.823" v="1008" actId="1076"/>
          <ac:picMkLst>
            <pc:docMk/>
            <pc:sldMk cId="1287740769" sldId="268"/>
            <ac:picMk id="4" creationId="{7B1F4DD5-D281-4545-AA08-8D79C9DA31E2}"/>
          </ac:picMkLst>
        </pc:picChg>
      </pc:sldChg>
      <pc:sldChg chg="delSp modSp new add">
        <pc:chgData name="Sergey Degtyar" userId="cbf435c1837c0c32" providerId="LiveId" clId="{D495D39B-899F-412E-827E-50A94349A5B6}" dt="2022-05-14T11:31:50.805" v="1040" actId="1076"/>
        <pc:sldMkLst>
          <pc:docMk/>
          <pc:sldMk cId="3220189566" sldId="269"/>
        </pc:sldMkLst>
        <pc:spChg chg="mod">
          <ac:chgData name="Sergey Degtyar" userId="cbf435c1837c0c32" providerId="LiveId" clId="{D495D39B-899F-412E-827E-50A94349A5B6}" dt="2022-05-14T11:31:50.805" v="1040" actId="1076"/>
          <ac:spMkLst>
            <pc:docMk/>
            <pc:sldMk cId="3220189566" sldId="269"/>
            <ac:spMk id="2" creationId="{06B5584D-9215-451D-8C7F-2814AB8A0656}"/>
          </ac:spMkLst>
        </pc:spChg>
        <pc:spChg chg="del">
          <ac:chgData name="Sergey Degtyar" userId="cbf435c1837c0c32" providerId="LiveId" clId="{D495D39B-899F-412E-827E-50A94349A5B6}" dt="2022-05-14T11:31:46.041" v="1039" actId="478"/>
          <ac:spMkLst>
            <pc:docMk/>
            <pc:sldMk cId="3220189566" sldId="269"/>
            <ac:spMk id="3" creationId="{54DDDB2D-9366-4DC2-AC34-6CF03A18284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CD5C1-2285-437B-B64A-C5EF401A5CEF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377AF-7FCD-4B5B-9B50-94114FC3C8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18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377AF-7FCD-4B5B-9B50-94114FC3C8D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232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D0D0-DC73-4416-838B-194438A96BE8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E995-296E-4795-8FB1-9A60A9FAB175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04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D0D0-DC73-4416-838B-194438A96BE8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E995-296E-4795-8FB1-9A60A9FAB1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79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D0D0-DC73-4416-838B-194438A96BE8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E995-296E-4795-8FB1-9A60A9FAB1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474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D0D0-DC73-4416-838B-194438A96BE8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E995-296E-4795-8FB1-9A60A9FAB17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644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D0D0-DC73-4416-838B-194438A96BE8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E995-296E-4795-8FB1-9A60A9FAB1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59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D0D0-DC73-4416-838B-194438A96BE8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E995-296E-4795-8FB1-9A60A9FAB17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6764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D0D0-DC73-4416-838B-194438A96BE8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E995-296E-4795-8FB1-9A60A9FAB1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318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D0D0-DC73-4416-838B-194438A96BE8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E995-296E-4795-8FB1-9A60A9FAB1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302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D0D0-DC73-4416-838B-194438A96BE8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E995-296E-4795-8FB1-9A60A9FAB1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0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D0D0-DC73-4416-838B-194438A96BE8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E995-296E-4795-8FB1-9A60A9FAB1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38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D0D0-DC73-4416-838B-194438A96BE8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E995-296E-4795-8FB1-9A60A9FAB1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D0D0-DC73-4416-838B-194438A96BE8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E995-296E-4795-8FB1-9A60A9FAB1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66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D0D0-DC73-4416-838B-194438A96BE8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E995-296E-4795-8FB1-9A60A9FAB1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18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D0D0-DC73-4416-838B-194438A96BE8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E995-296E-4795-8FB1-9A60A9FAB1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4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D0D0-DC73-4416-838B-194438A96BE8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E995-296E-4795-8FB1-9A60A9FAB1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6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D0D0-DC73-4416-838B-194438A96BE8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E995-296E-4795-8FB1-9A60A9FAB1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906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D0D0-DC73-4416-838B-194438A96BE8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E995-296E-4795-8FB1-9A60A9FAB1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40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437D0D0-DC73-4416-838B-194438A96BE8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A5EE995-296E-4795-8FB1-9A60A9FAB1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8909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5ABB6C-CA82-4808-BA2B-5BBF276BE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Тема курсового проекта</a:t>
            </a:r>
            <a:r>
              <a:rPr lang="en-US" dirty="0"/>
              <a:t>: </a:t>
            </a:r>
            <a:br>
              <a:rPr lang="en-US" dirty="0"/>
            </a:br>
            <a:r>
              <a:rPr lang="ru-RU" b="1" dirty="0"/>
              <a:t>Разработка </a:t>
            </a:r>
            <a:r>
              <a:rPr lang="en-US" b="1" dirty="0"/>
              <a:t>web-</a:t>
            </a:r>
            <a:r>
              <a:rPr lang="ru-RU" b="1" dirty="0"/>
              <a:t>приложения для НАУЧНО-ТЕХНИЧЕСКОГО РАБОТНИКА ВУЗА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FBF207-3218-4FBF-AB93-37A7E569D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296628"/>
            <a:ext cx="6400800" cy="1947333"/>
          </a:xfrm>
        </p:spPr>
        <p:txBody>
          <a:bodyPr/>
          <a:lstStyle/>
          <a:p>
            <a:r>
              <a:rPr lang="ru-RU" sz="2400" dirty="0">
                <a:solidFill>
                  <a:schemeClr val="tx1"/>
                </a:solidFill>
              </a:rPr>
              <a:t>Подготовил Дегтярь Сергей (</a:t>
            </a:r>
            <a:r>
              <a:rPr lang="ru-RU" sz="2400" dirty="0" err="1">
                <a:solidFill>
                  <a:schemeClr val="tx1"/>
                </a:solidFill>
              </a:rPr>
              <a:t>пиэ</a:t>
            </a:r>
            <a:r>
              <a:rPr lang="ru-RU" sz="2400" dirty="0">
                <a:solidFill>
                  <a:schemeClr val="tx1"/>
                </a:solidFill>
              </a:rPr>
              <a:t> 3 курс)</a:t>
            </a:r>
          </a:p>
          <a:p>
            <a:r>
              <a:rPr lang="ru-RU" sz="2400" dirty="0">
                <a:solidFill>
                  <a:schemeClr val="tx1"/>
                </a:solidFill>
              </a:rPr>
              <a:t>Научный руководитель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ru-RU" sz="2400" dirty="0" err="1">
                <a:solidFill>
                  <a:schemeClr val="tx1"/>
                </a:solidFill>
              </a:rPr>
              <a:t>Камилов</a:t>
            </a:r>
            <a:r>
              <a:rPr lang="ru-RU" sz="2400" dirty="0">
                <a:solidFill>
                  <a:schemeClr val="tx1"/>
                </a:solidFill>
              </a:rPr>
              <a:t> М-К. Б.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4616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5DE309-3244-4E11-B0A5-6C42C1BE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968" y="1806503"/>
            <a:ext cx="8164064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177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528B1A-5550-40E2-80A9-30ED6E478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698" y="0"/>
            <a:ext cx="86379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76C3A8-4BE2-4C1C-B5C4-6BAA1B319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169" y="83411"/>
            <a:ext cx="9205661" cy="677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93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B1F4DD5-D281-4545-AA08-8D79C9DA3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439" y="1315632"/>
            <a:ext cx="9135121" cy="437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40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B5584D-9215-451D-8C7F-2814AB8A0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/>
          <a:lstStyle/>
          <a:p>
            <a:pPr algn="ctr"/>
            <a:r>
              <a:rPr lang="ru-RU" b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22018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E2B08F-EFC3-4549-A252-693580A57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982D39-20B4-4B59-A1D4-D51C59226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sz="7000" dirty="0">
                <a:solidFill>
                  <a:schemeClr val="tx1"/>
                </a:solidFill>
              </a:rPr>
              <a:t>Данная курсовая работа посвящена изучению методов создания веб-сайта в формате контентных блоков позволяющая автору профильного предмета делиться широким спектром научных ресурсов с другими пользователями блога.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2871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64D582-F0C7-4170-B954-DE476F8E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ПОСТАНОВКА ТЗ. ИЛИ ПОСТАНОВКА ЗАДАЧ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E7F3C8-0674-4E3B-B232-F2B9B88F2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Углубленный анализ структуры педагогического поля (квалификационные категории, возможные достижения, учёные степени)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макета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-приложения.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надёжной базы данных.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Вёрстка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web-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296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C5032E-8158-4AD3-AAC4-66EE3930A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5671F5-403D-41CD-917E-A40CE008B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ru-RU" spc="-15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это язык гипертекстовой</a:t>
            </a:r>
            <a:r>
              <a:rPr lang="en-US" spc="-15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pc="-15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разметки, которая используется для просмотра веб-страниц  в браузере</a:t>
            </a:r>
            <a:endParaRPr lang="ru-RU" spc="-15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ru-RU" spc="-15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это язык описания внешнего вида </a:t>
            </a:r>
            <a:r>
              <a:rPr lang="en-US" spc="-15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web</a:t>
            </a:r>
            <a:r>
              <a:rPr lang="ru-RU" spc="-15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-приложения, написанного с помощью языка гипертекстовой разметки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это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программирования, который позволяет создать динамически обновляемый контент</a:t>
            </a:r>
          </a:p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ru-RU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— это бесплатная коллекция с открытым исходным кодом кода CSS и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используемая для создания сайтов с динамическим макетом и веб-приложений.</a:t>
            </a:r>
          </a:p>
          <a:p>
            <a:pPr marL="342900" indent="-342900" algn="just">
              <a:buFont typeface="Symbol" panose="05050102010706020507" pitchFamily="18" charset="2"/>
              <a:buChar char=""/>
            </a:pPr>
            <a:r>
              <a:rPr lang="en-US" b="1" u="sng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Figma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графический редактор.</a:t>
            </a:r>
            <a:endParaRPr lang="ru-RU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221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Root\Downloads\screencapture-htdocs-2022-04-18-15_56_37.png">
            <a:extLst>
              <a:ext uri="{FF2B5EF4-FFF2-40B4-BE49-F238E27FC236}">
                <a16:creationId xmlns:a16="http://schemas.microsoft.com/office/drawing/2014/main" id="{C910C76C-9E79-453F-BAA4-1E38A7BCFE5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4564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F20DB6-90B4-4523-8D67-1B56AF42FB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4568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D587DC6-2A0B-42B2-8CF4-27A85C8CBED2}"/>
              </a:ext>
            </a:extLst>
          </p:cNvPr>
          <p:cNvPicPr/>
          <p:nvPr/>
        </p:nvPicPr>
        <p:blipFill rotWithShape="1">
          <a:blip r:embed="rId2"/>
          <a:srcRect l="12345" r="13416" b="10080"/>
          <a:stretch/>
        </p:blipFill>
        <p:spPr bwMode="auto">
          <a:xfrm>
            <a:off x="0" y="-3810"/>
            <a:ext cx="12192000" cy="686181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6484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F7BAC0F-7670-46E8-87FE-0287F8865F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5069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D4866B5-1412-40C7-9B62-EA7BCAC0F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169" y="0"/>
            <a:ext cx="45843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56378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</TotalTime>
  <Words>132</Words>
  <Application>Microsoft Office PowerPoint</Application>
  <PresentationFormat>Широкоэкранный</PresentationFormat>
  <Paragraphs>18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Symbol</vt:lpstr>
      <vt:lpstr>Times New Roman</vt:lpstr>
      <vt:lpstr>Wingdings 3</vt:lpstr>
      <vt:lpstr>Сектор</vt:lpstr>
      <vt:lpstr>Тема курсового проекта:  Разработка web-приложения для НАУЧНО-ТЕХНИЧЕСКОГО РАБОТНИКА ВУЗА</vt:lpstr>
      <vt:lpstr>ВВЕДЕНИЕ</vt:lpstr>
      <vt:lpstr>ПОСТАНОВКА ТЗ. ИЛИ ПОСТАНОВКА ЗАДАЧ</vt:lpstr>
      <vt:lpstr>ИСПОЛЬЗУЕМЫЕ ТЕХНОЛОГИИ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курсового проекта:  Разработка web-приложения для НАУЧНО-ТЕХНИЧЕСКОГО РАБОТНИКА ВУЗА</dc:title>
  <dc:creator>Sergey Degtyar</dc:creator>
  <cp:lastModifiedBy>Sergey Degtyar</cp:lastModifiedBy>
  <cp:revision>3</cp:revision>
  <dcterms:created xsi:type="dcterms:W3CDTF">2022-05-14T10:48:59Z</dcterms:created>
  <dcterms:modified xsi:type="dcterms:W3CDTF">2022-05-14T11:31:52Z</dcterms:modified>
</cp:coreProperties>
</file>