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200B-F047-4106-8A6C-ABCC3A64CE8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2C1C-A47C-46D9-87A1-443A51E1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19200" y="381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3618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WCS Coverage Sequence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14301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WCS Coverage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609600" y="641163"/>
            <a:ext cx="654237" cy="730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8205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hasCoverage1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5"/>
            <a:endCxn id="15" idx="0"/>
          </p:cNvCxnSpPr>
          <p:nvPr/>
        </p:nvCxnSpPr>
        <p:spPr>
          <a:xfrm>
            <a:off x="1479363" y="641163"/>
            <a:ext cx="730437" cy="730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57400" y="1371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1447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WCS Coverage</a:t>
            </a:r>
          </a:p>
          <a:p>
            <a:r>
              <a:rPr lang="en-US" sz="1000" dirty="0" smtClean="0"/>
              <a:t>Payload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1219200" y="2286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6914" y="234457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</a:t>
            </a:r>
            <a:r>
              <a:rPr lang="en-US" sz="1000" dirty="0" err="1" smtClean="0"/>
              <a:t>prov:Activity</a:t>
            </a:r>
            <a:endParaRPr lang="en-US" sz="1000" dirty="0" smtClean="0"/>
          </a:p>
          <a:p>
            <a:r>
              <a:rPr lang="en-US" sz="1000" dirty="0" smtClean="0"/>
              <a:t>Payload Extractor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8" idx="1"/>
            <a:endCxn id="6" idx="4"/>
          </p:cNvCxnSpPr>
          <p:nvPr/>
        </p:nvCxnSpPr>
        <p:spPr>
          <a:xfrm flipH="1" flipV="1">
            <a:off x="609600" y="1676400"/>
            <a:ext cx="654237" cy="65423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8" idx="7"/>
          </p:cNvCxnSpPr>
          <p:nvPr/>
        </p:nvCxnSpPr>
        <p:spPr>
          <a:xfrm flipH="1">
            <a:off x="1479363" y="1631763"/>
            <a:ext cx="622674" cy="6988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8205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hasPayload1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19812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</a:t>
            </a:r>
            <a:r>
              <a:rPr lang="en-US" sz="1000" dirty="0" err="1" smtClean="0"/>
              <a:t>rov:uses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676400" y="19635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prov:wasGeneratedBy</a:t>
            </a:r>
            <a:endParaRPr lang="en-US" sz="1000" dirty="0"/>
          </a:p>
        </p:txBody>
      </p:sp>
      <p:sp>
        <p:nvSpPr>
          <p:cNvPr id="39" name="Oval 38"/>
          <p:cNvSpPr/>
          <p:nvPr/>
        </p:nvSpPr>
        <p:spPr>
          <a:xfrm>
            <a:off x="3505200" y="381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2"/>
            <a:endCxn id="15" idx="7"/>
          </p:cNvCxnSpPr>
          <p:nvPr/>
        </p:nvCxnSpPr>
        <p:spPr>
          <a:xfrm flipH="1">
            <a:off x="2317563" y="533400"/>
            <a:ext cx="1187637" cy="8828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0" y="3633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 Experiment Stage 4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39" idx="5"/>
            <a:endCxn id="49" idx="1"/>
          </p:cNvCxnSpPr>
          <p:nvPr/>
        </p:nvCxnSpPr>
        <p:spPr>
          <a:xfrm>
            <a:off x="3765363" y="641163"/>
            <a:ext cx="851274" cy="69887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3200" y="9729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hasScenario</a:t>
            </a:r>
            <a:endParaRPr lang="en-US" sz="1000" dirty="0"/>
          </a:p>
        </p:txBody>
      </p:sp>
      <p:sp>
        <p:nvSpPr>
          <p:cNvPr id="49" name="Oval 48"/>
          <p:cNvSpPr/>
          <p:nvPr/>
        </p:nvSpPr>
        <p:spPr>
          <a:xfrm>
            <a:off x="4572000" y="1295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91000" y="8205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hasModel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800600" y="135397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 SDM Model</a:t>
            </a:r>
            <a:endParaRPr lang="en-US" sz="1000" dirty="0"/>
          </a:p>
        </p:txBody>
      </p:sp>
      <p:sp>
        <p:nvSpPr>
          <p:cNvPr id="53" name="Oval 52"/>
          <p:cNvSpPr/>
          <p:nvPr/>
        </p:nvSpPr>
        <p:spPr>
          <a:xfrm>
            <a:off x="3744686" y="2286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962400" y="234457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</a:t>
            </a:r>
            <a:r>
              <a:rPr lang="en-US" sz="1000" dirty="0" err="1" smtClean="0"/>
              <a:t>prov:Activity</a:t>
            </a:r>
            <a:endParaRPr lang="en-US" sz="1000" dirty="0" smtClean="0"/>
          </a:p>
          <a:p>
            <a:r>
              <a:rPr lang="en-US" sz="1000" dirty="0" err="1" smtClean="0"/>
              <a:t>Lifemapper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53" idx="1"/>
            <a:endCxn id="39" idx="4"/>
          </p:cNvCxnSpPr>
          <p:nvPr/>
        </p:nvCxnSpPr>
        <p:spPr>
          <a:xfrm flipH="1" flipV="1">
            <a:off x="3657600" y="685800"/>
            <a:ext cx="131723" cy="164483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1350923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</a:t>
            </a:r>
            <a:r>
              <a:rPr lang="en-US" sz="1000" dirty="0" err="1" smtClean="0"/>
              <a:t>rov:used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49" idx="4"/>
            <a:endCxn id="53" idx="7"/>
          </p:cNvCxnSpPr>
          <p:nvPr/>
        </p:nvCxnSpPr>
        <p:spPr>
          <a:xfrm flipH="1">
            <a:off x="4004849" y="1600200"/>
            <a:ext cx="719551" cy="73043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4624" y="1858089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</a:t>
            </a:r>
            <a:r>
              <a:rPr lang="en-US" sz="1000" dirty="0" err="1" smtClean="0"/>
              <a:t>rov:wasGeneratedBy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47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del rio</dc:creator>
  <cp:lastModifiedBy>nicholas del rio</cp:lastModifiedBy>
  <cp:revision>20</cp:revision>
  <dcterms:created xsi:type="dcterms:W3CDTF">2013-06-06T22:00:13Z</dcterms:created>
  <dcterms:modified xsi:type="dcterms:W3CDTF">2013-06-06T22:23:35Z</dcterms:modified>
</cp:coreProperties>
</file>