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2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E3289-0A8A-3840-922A-C58A3CF94327}" type="datetimeFigureOut">
              <a:rPr lang="en-US" smtClean="0"/>
              <a:t>8/26/13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082F7-6A96-6342-BC39-5A2CF5FDA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82F7-6A96-6342-BC39-5A2CF5FDAF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4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Del Rio</a:t>
            </a:r>
          </a:p>
          <a:p>
            <a:r>
              <a:rPr lang="en-US" dirty="0" smtClean="0"/>
              <a:t>Natalia Villanueva-Rosales</a:t>
            </a:r>
          </a:p>
          <a:p>
            <a:r>
              <a:rPr lang="en-US" dirty="0" smtClean="0"/>
              <a:t>Deana Pennington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PROV </a:t>
            </a:r>
            <a:r>
              <a:rPr lang="en-US" dirty="0" smtClean="0"/>
              <a:t>Data </a:t>
            </a:r>
            <a:r>
              <a:rPr lang="en-US" dirty="0" smtClean="0"/>
              <a:t>Model (Graphical + actual RDF from slides)</a:t>
            </a:r>
          </a:p>
          <a:p>
            <a:pPr lvl="1"/>
            <a:r>
              <a:rPr lang="en-US" dirty="0" smtClean="0"/>
              <a:t>OBOE</a:t>
            </a:r>
            <a:endParaRPr lang="en-US" dirty="0" smtClean="0"/>
          </a:p>
          <a:p>
            <a:pPr lvl="1"/>
            <a:r>
              <a:rPr lang="en-US" dirty="0" err="1" smtClean="0"/>
              <a:t>ELSEWeb</a:t>
            </a:r>
            <a:r>
              <a:rPr lang="en-US" dirty="0" smtClean="0"/>
              <a:t> </a:t>
            </a:r>
            <a:r>
              <a:rPr lang="en-US" dirty="0" smtClean="0"/>
              <a:t>Scenario Data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EDAC</a:t>
            </a:r>
          </a:p>
          <a:p>
            <a:pPr lvl="1"/>
            <a:r>
              <a:rPr lang="en-US" dirty="0" smtClean="0"/>
              <a:t>Data publishing Process (extracted from SAW)</a:t>
            </a:r>
          </a:p>
          <a:p>
            <a:pPr lvl="1"/>
            <a:r>
              <a:rPr lang="en-US" dirty="0" smtClean="0"/>
              <a:t>Describe publishing process in PROV (my interpretation)</a:t>
            </a:r>
          </a:p>
          <a:p>
            <a:pPr lvl="1"/>
            <a:r>
              <a:rPr lang="en-US" dirty="0" smtClean="0"/>
              <a:t>PROV and </a:t>
            </a:r>
            <a:r>
              <a:rPr lang="en-US" dirty="0" smtClean="0"/>
              <a:t>Example RDF</a:t>
            </a:r>
          </a:p>
          <a:p>
            <a:pPr lvl="1"/>
            <a:r>
              <a:rPr lang="en-US" dirty="0" smtClean="0"/>
              <a:t>Where can we expect to get EDAC </a:t>
            </a:r>
            <a:r>
              <a:rPr lang="en-US" dirty="0" err="1" smtClean="0"/>
              <a:t>prov</a:t>
            </a:r>
            <a:r>
              <a:rPr lang="en-US" dirty="0" smtClean="0"/>
              <a:t> (e.g., in FGDC, </a:t>
            </a:r>
            <a:r>
              <a:rPr lang="en-US" dirty="0" err="1" smtClean="0"/>
              <a:t>getCapabilities</a:t>
            </a:r>
            <a:r>
              <a:rPr lang="en-US" dirty="0" smtClean="0"/>
              <a:t>, WCS payload metadata?)</a:t>
            </a:r>
          </a:p>
          <a:p>
            <a:pPr lvl="1"/>
            <a:r>
              <a:rPr lang="en-US" dirty="0" smtClean="0"/>
              <a:t>Alternative: leave in database and use </a:t>
            </a:r>
            <a:r>
              <a:rPr lang="en-US" dirty="0" err="1" smtClean="0"/>
              <a:t>dbowlizer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to generate it</a:t>
            </a:r>
            <a:r>
              <a:rPr lang="en-US" smtClean="0"/>
              <a:t>: Provo King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55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 Data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269" b="1269"/>
          <a:stretch>
            <a:fillRect/>
          </a:stretch>
        </p:blipFill>
        <p:spPr>
          <a:xfrm>
            <a:off x="327613" y="1639074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83540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23968" y="3877704"/>
            <a:ext cx="8362832" cy="2303545"/>
          </a:xfrm>
          <a:prstGeom prst="roundRect">
            <a:avLst>
              <a:gd name="adj" fmla="val 879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23968" y="2724448"/>
            <a:ext cx="8362832" cy="9654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55277" y="3307634"/>
            <a:ext cx="31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DCAT: Data Catalog Vocabulary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3968" y="1600200"/>
            <a:ext cx="8362832" cy="9654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ELSEWeb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851521" cy="583186"/>
          </a:xfrm>
        </p:spPr>
        <p:txBody>
          <a:bodyPr/>
          <a:lstStyle/>
          <a:p>
            <a:r>
              <a:rPr lang="en-US" dirty="0" smtClean="0"/>
              <a:t>What is the data about?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5277" y="2183386"/>
            <a:ext cx="31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OBOE: Observation Ontology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5277" y="5811917"/>
            <a:ext cx="31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PROV-O: Provenance Ontology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4092" y="2711493"/>
            <a:ext cx="6851521" cy="5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Where can I get the data?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54092" y="4017151"/>
            <a:ext cx="6851521" cy="179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was the data generated?</a:t>
            </a:r>
          </a:p>
          <a:p>
            <a:r>
              <a:rPr lang="en-US" dirty="0" smtClean="0"/>
              <a:t>Who was responsible for publishing?</a:t>
            </a:r>
          </a:p>
          <a:p>
            <a:r>
              <a:rPr lang="en-US" dirty="0" smtClean="0"/>
              <a:t>When was it generated?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ELSEWeb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506" y="1417638"/>
            <a:ext cx="2423280" cy="518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</a:t>
            </a:r>
            <a:r>
              <a:rPr lang="en-US" dirty="0" err="1" smtClean="0"/>
              <a:t>boe:Observation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506" y="2965823"/>
            <a:ext cx="2423280" cy="6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</a:t>
            </a:r>
            <a:r>
              <a:rPr lang="en-US" dirty="0" err="1" smtClean="0"/>
              <a:t>boe:Entity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6425" y="2894266"/>
            <a:ext cx="2423280" cy="696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</a:t>
            </a:r>
            <a:r>
              <a:rPr lang="en-US" dirty="0" err="1" smtClean="0"/>
              <a:t>boe:Measurement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06425" y="1409321"/>
            <a:ext cx="2423280" cy="526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</a:t>
            </a:r>
            <a:r>
              <a:rPr lang="en-US" dirty="0" err="1" smtClean="0"/>
              <a:t>boe:Characteristic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367146" y="1935957"/>
            <a:ext cx="0" cy="1029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7" idx="2"/>
          </p:cNvCxnSpPr>
          <p:nvPr/>
        </p:nvCxnSpPr>
        <p:spPr>
          <a:xfrm flipV="1">
            <a:off x="4218065" y="1935957"/>
            <a:ext cx="0" cy="958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78786" y="1935957"/>
            <a:ext cx="427639" cy="958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0453" y="2181818"/>
            <a:ext cx="1269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oboe:ofEntity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46327" y="2176937"/>
            <a:ext cx="1726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oboe:hasMeasurement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625342" y="2190837"/>
            <a:ext cx="1726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</a:t>
            </a:r>
            <a:r>
              <a:rPr lang="en-US" sz="1200" dirty="0" err="1" smtClean="0"/>
              <a:t>boe:ofCharacteristic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3006425" y="4356965"/>
            <a:ext cx="2423280" cy="696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cat:Dataset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0"/>
            <a:endCxn id="6" idx="2"/>
          </p:cNvCxnSpPr>
          <p:nvPr/>
        </p:nvCxnSpPr>
        <p:spPr>
          <a:xfrm flipV="1">
            <a:off x="4218065" y="3590901"/>
            <a:ext cx="0" cy="76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03090" y="3833402"/>
            <a:ext cx="1726615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</a:t>
            </a:r>
            <a:r>
              <a:rPr lang="en-US" sz="1200" dirty="0" err="1" smtClean="0"/>
              <a:t>rov:wasGeneratedBy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55506" y="4356965"/>
            <a:ext cx="2423280" cy="696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rov:Activity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5506" y="5779245"/>
            <a:ext cx="2423280" cy="696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prov:Agent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6" idx="0"/>
          </p:cNvCxnSpPr>
          <p:nvPr/>
        </p:nvCxnSpPr>
        <p:spPr>
          <a:xfrm flipH="1">
            <a:off x="1367146" y="3590901"/>
            <a:ext cx="1639279" cy="76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24306" y="3738389"/>
            <a:ext cx="1726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dfs:subClassOf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27" idx="0"/>
            <a:endCxn id="26" idx="2"/>
          </p:cNvCxnSpPr>
          <p:nvPr/>
        </p:nvCxnSpPr>
        <p:spPr>
          <a:xfrm flipV="1">
            <a:off x="1367146" y="5053600"/>
            <a:ext cx="0" cy="725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47468" y="2688824"/>
            <a:ext cx="172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NOTE: add sources (e.g., MODIS)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760208" y="5904689"/>
            <a:ext cx="6246106" cy="70788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EDAC Opportunity: Expand on how the </a:t>
            </a:r>
            <a:r>
              <a:rPr lang="en-US" sz="2000" dirty="0" err="1" smtClean="0"/>
              <a:t>dcat:Dataset</a:t>
            </a:r>
            <a:r>
              <a:rPr lang="en-US" sz="2000" dirty="0" smtClean="0"/>
              <a:t> (i.e., WCS Coverage Data) is really generated.</a:t>
            </a:r>
            <a:endParaRPr lang="en-US" dirty="0" smtClean="0"/>
          </a:p>
        </p:txBody>
      </p:sp>
      <p:cxnSp>
        <p:nvCxnSpPr>
          <p:cNvPr id="38" name="Elbow Connector 37"/>
          <p:cNvCxnSpPr>
            <a:stCxn id="35" idx="0"/>
            <a:endCxn id="25" idx="3"/>
          </p:cNvCxnSpPr>
          <p:nvPr/>
        </p:nvCxnSpPr>
        <p:spPr>
          <a:xfrm rot="16200000" flipV="1">
            <a:off x="4690090" y="4711518"/>
            <a:ext cx="1932787" cy="453556"/>
          </a:xfrm>
          <a:prstGeom prst="bentConnector2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3153" y="5298593"/>
            <a:ext cx="1726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prov:wasAttributedWith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925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186</Words>
  <Application>Microsoft Macintosh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</vt:lpstr>
      <vt:lpstr>Outline</vt:lpstr>
      <vt:lpstr>PowerPoint Presentation</vt:lpstr>
      <vt:lpstr>PROV Data Model</vt:lpstr>
      <vt:lpstr>ELSEWeb Data Model</vt:lpstr>
      <vt:lpstr>ELSEWeb Data Model</vt:lpstr>
    </vt:vector>
  </TitlesOfParts>
  <Company>Cyber-Share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 Examples in the Context of ELSEWeb</dc:title>
  <dc:creator>Nicholas Del Rio</dc:creator>
  <cp:lastModifiedBy>Nicholas Del Rio</cp:lastModifiedBy>
  <cp:revision>41</cp:revision>
  <dcterms:created xsi:type="dcterms:W3CDTF">2013-08-26T02:31:16Z</dcterms:created>
  <dcterms:modified xsi:type="dcterms:W3CDTF">2013-08-26T18:17:09Z</dcterms:modified>
</cp:coreProperties>
</file>