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7" r:id="rId4"/>
    <p:sldId id="268" r:id="rId5"/>
    <p:sldId id="269" r:id="rId6"/>
    <p:sldId id="259" r:id="rId7"/>
    <p:sldId id="271" r:id="rId8"/>
    <p:sldId id="270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2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A4986-55F2-2F43-9F3D-BD661E81899A}" type="datetimeFigureOut">
              <a:rPr lang="en-US" smtClean="0"/>
              <a:t>11/6/13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610D0-BC78-F942-9633-DE93E79E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732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719E9-17C9-C246-998F-2E2C55B7C98B}" type="datetimeFigureOut">
              <a:rPr lang="en-US" smtClean="0"/>
              <a:t>11/6/13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D2E39-3F8E-1D44-84CE-5B8631BB2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1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</a:t>
            </a:r>
            <a:r>
              <a:rPr lang="en-US" baseline="0" dirty="0" smtClean="0"/>
              <a:t> informative title!!!!  For example: the semantics of the scientific question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2E39-3F8E-1D44-84CE-5B8631BB27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19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 high resolution </a:t>
            </a:r>
            <a:r>
              <a:rPr lang="en-US" dirty="0" err="1" smtClean="0"/>
              <a:t>pics</a:t>
            </a:r>
            <a:r>
              <a:rPr lang="en-US" baseline="0" dirty="0" smtClean="0"/>
              <a:t> from</a:t>
            </a:r>
            <a:r>
              <a:rPr lang="en-US" dirty="0" smtClean="0"/>
              <a:t> </a:t>
            </a:r>
            <a:r>
              <a:rPr lang="en-US" dirty="0" err="1" smtClean="0"/>
              <a:t>Fransca</a:t>
            </a:r>
            <a:r>
              <a:rPr lang="en-US" baseline="0" dirty="0" smtClean="0"/>
              <a:t> from </a:t>
            </a:r>
            <a:r>
              <a:rPr lang="en-US" baseline="0" dirty="0" err="1" smtClean="0"/>
              <a:t>viz</a:t>
            </a:r>
            <a:r>
              <a:rPr lang="en-US" baseline="0" dirty="0" smtClean="0"/>
              <a:t> wall. Get them from Frank </a:t>
            </a:r>
            <a:r>
              <a:rPr lang="en-US" baseline="0" dirty="0" smtClean="0">
                <a:sym typeface="Wingdings"/>
              </a:rPr>
              <a:t> Possible video, test to see if works. Be sure to give credit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2E39-3F8E-1D44-84CE-5B8631BB27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79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 all people at teams: </a:t>
            </a:r>
            <a:r>
              <a:rPr lang="en-US" dirty="0" err="1" smtClean="0"/>
              <a:t>lifemapper</a:t>
            </a:r>
            <a:r>
              <a:rPr lang="en-US" dirty="0" smtClean="0"/>
              <a:t>, </a:t>
            </a:r>
            <a:r>
              <a:rPr lang="en-US" dirty="0" err="1" smtClean="0"/>
              <a:t>edac</a:t>
            </a:r>
            <a:r>
              <a:rPr lang="en-US" dirty="0" smtClean="0"/>
              <a:t>, and UTEP.  Include</a:t>
            </a:r>
            <a:r>
              <a:rPr lang="en-US" baseline="0" dirty="0" smtClean="0"/>
              <a:t> all people even non-authors.  Introduce in the beginning with logos and picture of peoples.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2E39-3F8E-1D44-84CE-5B8631BB27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51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Identify</a:t>
            </a:r>
            <a:r>
              <a:rPr lang="en-US" baseline="0" dirty="0" smtClean="0"/>
              <a:t> the current and future work, perhaps by highlights.  This is a work in progress, but we have some initial results for (1). This is </a:t>
            </a:r>
            <a:r>
              <a:rPr lang="en-US" baseline="0" dirty="0" err="1" smtClean="0"/>
              <a:t>achalleng</a:t>
            </a:r>
            <a:r>
              <a:rPr lang="en-US" baseline="0" dirty="0" smtClean="0"/>
              <a:t> that evolves but we are addressing the particular grant with was targeted with 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2E39-3F8E-1D44-84CE-5B8631BB27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60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some semantic Web details: RDF, </a:t>
            </a:r>
            <a:r>
              <a:rPr lang="en-US" baseline="0" dirty="0" err="1" smtClean="0"/>
              <a:t>sparql</a:t>
            </a:r>
            <a:r>
              <a:rPr lang="en-US" baseline="0" dirty="0" smtClean="0"/>
              <a:t>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2E39-3F8E-1D44-84CE-5B8631BB27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27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2E39-3F8E-1D44-84CE-5B8631BB27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90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r>
              <a:rPr lang="en-US" baseline="0" dirty="0" smtClean="0"/>
              <a:t> discussion and future work. Get from Paper </a:t>
            </a:r>
            <a:r>
              <a:rPr lang="en-US" baseline="0" smtClean="0"/>
              <a:t>and elaborate.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2E39-3F8E-1D44-84CE-5B8631BB27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88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9342-A2F2-B440-9E8A-FBEAC57C7CB4}" type="datetime1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30E7-971B-F545-A5C5-551EC8F7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74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1E1F-B421-3D4F-93D1-4C79C3293412}" type="datetime1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30E7-971B-F545-A5C5-551EC8F7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2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FE09-C63D-A649-9176-9BC9031B5871}" type="datetime1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30E7-971B-F545-A5C5-551EC8F7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4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90DE-B6D8-8043-A0B9-8099E96E0089}" type="datetime1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30E7-971B-F545-A5C5-551EC8F7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1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42E3-7B34-3447-A86A-E80A6070FC6A}" type="datetime1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30E7-971B-F545-A5C5-551EC8F7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3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1B18-31ED-884C-9339-DB7610EB20E6}" type="datetime1">
              <a:rPr lang="en-US" smtClean="0"/>
              <a:t>11/6/13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30E7-971B-F545-A5C5-551EC8F7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6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E224-DF09-EB47-A835-3168213D623E}" type="datetime1">
              <a:rPr lang="en-US" smtClean="0"/>
              <a:t>11/6/13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30E7-971B-F545-A5C5-551EC8F7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0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09AC-A99A-EF4F-AAEE-C7489D259018}" type="datetime1">
              <a:rPr lang="en-US" smtClean="0"/>
              <a:t>11/6/13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30E7-971B-F545-A5C5-551EC8F7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5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A2F7-F319-3140-A0D5-2DEAA8E085A5}" type="datetime1">
              <a:rPr lang="en-US" smtClean="0"/>
              <a:t>11/6/13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30E7-971B-F545-A5C5-551EC8F7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0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6CC5-4BC6-854D-AE31-A404A9F5085E}" type="datetime1">
              <a:rPr lang="en-US" smtClean="0"/>
              <a:t>11/6/13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30E7-971B-F545-A5C5-551EC8F7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0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BD6E-E2AA-2342-8EAA-4AB3BF9DC3F2}" type="datetime1">
              <a:rPr lang="en-US" smtClean="0"/>
              <a:t>11/6/13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30E7-971B-F545-A5C5-551EC8F7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8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3E5B7-7E06-4A49-B98A-FDEE56A1FD41}" type="datetime1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230E7-971B-F545-A5C5-551EC8F7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62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ELSEWeb</a:t>
            </a:r>
            <a:r>
              <a:rPr lang="en-US" dirty="0" smtClean="0"/>
              <a:t> meets SADI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30E7-971B-F545-A5C5-551EC8F7F6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45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ded Corner 11"/>
          <p:cNvSpPr/>
          <p:nvPr/>
        </p:nvSpPr>
        <p:spPr>
          <a:xfrm>
            <a:off x="2921000" y="3686006"/>
            <a:ext cx="3060700" cy="2816394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Earth Data Analysis Center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800" y="4693453"/>
            <a:ext cx="2387600" cy="1196807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Magnetic Disk 4"/>
          <p:cNvSpPr/>
          <p:nvPr/>
        </p:nvSpPr>
        <p:spPr>
          <a:xfrm>
            <a:off x="744220" y="1845543"/>
            <a:ext cx="822960" cy="822960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Magnetic Disk 6"/>
          <p:cNvSpPr/>
          <p:nvPr/>
        </p:nvSpPr>
        <p:spPr>
          <a:xfrm>
            <a:off x="744220" y="4610100"/>
            <a:ext cx="822960" cy="822960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Folded Corner 7"/>
          <p:cNvSpPr/>
          <p:nvPr/>
        </p:nvSpPr>
        <p:spPr>
          <a:xfrm>
            <a:off x="2921000" y="1717506"/>
            <a:ext cx="914400" cy="91440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lded Corner 8"/>
          <p:cNvSpPr/>
          <p:nvPr/>
        </p:nvSpPr>
        <p:spPr>
          <a:xfrm>
            <a:off x="4737100" y="1717506"/>
            <a:ext cx="914400" cy="91440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lded Corner 9"/>
          <p:cNvSpPr/>
          <p:nvPr/>
        </p:nvSpPr>
        <p:spPr>
          <a:xfrm>
            <a:off x="6438900" y="1387306"/>
            <a:ext cx="914400" cy="91440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lded Corner 10"/>
          <p:cNvSpPr/>
          <p:nvPr/>
        </p:nvSpPr>
        <p:spPr>
          <a:xfrm>
            <a:off x="6438900" y="2668503"/>
            <a:ext cx="914400" cy="91440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lded Corner 12"/>
          <p:cNvSpPr/>
          <p:nvPr/>
        </p:nvSpPr>
        <p:spPr>
          <a:xfrm>
            <a:off x="3225800" y="3790612"/>
            <a:ext cx="2387600" cy="743288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30E7-971B-F545-A5C5-551EC8F7F6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6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Lifemapper</a:t>
            </a:r>
            <a:r>
              <a:rPr lang="en-US" dirty="0" smtClean="0"/>
              <a:t> Data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30E7-971B-F545-A5C5-551EC8F7F6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8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Generation on the Web</a:t>
            </a:r>
          </a:p>
          <a:p>
            <a:r>
              <a:rPr lang="en-US" dirty="0" err="1" smtClean="0"/>
              <a:t>ELSEWeb</a:t>
            </a:r>
            <a:r>
              <a:rPr lang="en-US" dirty="0" smtClean="0"/>
              <a:t> Approach</a:t>
            </a:r>
            <a:endParaRPr lang="en-US" dirty="0" smtClean="0"/>
          </a:p>
          <a:p>
            <a:r>
              <a:rPr lang="en-US" dirty="0" smtClean="0"/>
              <a:t>Describing Data and Adaptor Services</a:t>
            </a:r>
          </a:p>
          <a:p>
            <a:r>
              <a:rPr lang="en-US" dirty="0" smtClean="0"/>
              <a:t>Automated Discovery, Transformation, and Generation</a:t>
            </a:r>
          </a:p>
          <a:p>
            <a:r>
              <a:rPr lang="en-US" dirty="0" smtClean="0"/>
              <a:t>Provenance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30E7-971B-F545-A5C5-551EC8F7F6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Chihuahuan</a:t>
            </a:r>
            <a:r>
              <a:rPr lang="en-US" dirty="0" smtClean="0"/>
              <a:t> Desert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30E7-971B-F545-A5C5-551EC8F7F6B4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1519238"/>
            <a:ext cx="3699582" cy="29892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51300" y="1417638"/>
            <a:ext cx="46355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Region: Northern Mexico, West Texas and Southern New Mexico</a:t>
            </a:r>
          </a:p>
          <a:p>
            <a:r>
              <a:rPr lang="en-US" dirty="0" smtClean="0"/>
              <a:t>Terrain: Basins and Mountain Ranges </a:t>
            </a:r>
          </a:p>
          <a:p>
            <a:r>
              <a:rPr lang="en-US" dirty="0" smtClean="0"/>
              <a:t>Climate: Mild Summer (35 – 40° C)</a:t>
            </a:r>
          </a:p>
          <a:p>
            <a:endParaRPr lang="en-US" dirty="0" smtClean="0"/>
          </a:p>
          <a:p>
            <a:r>
              <a:rPr lang="en-US" dirty="0" smtClean="0"/>
              <a:t>Flora: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300" y="3182938"/>
            <a:ext cx="1701800" cy="12797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3170238"/>
            <a:ext cx="1663700" cy="254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40200" y="4508500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Larrea</a:t>
            </a:r>
            <a:r>
              <a:rPr lang="en-US" dirty="0" smtClean="0"/>
              <a:t> </a:t>
            </a:r>
            <a:r>
              <a:rPr lang="en-US" dirty="0" err="1" smtClean="0"/>
              <a:t>Tridentata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38900" y="5664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Agave </a:t>
            </a:r>
            <a:r>
              <a:rPr lang="en-US" dirty="0" err="1"/>
              <a:t>lechuguilla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7000" y="5433020"/>
            <a:ext cx="622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Observation: Over the past 100 years, the </a:t>
            </a:r>
            <a:r>
              <a:rPr lang="en-US" dirty="0" err="1" smtClean="0"/>
              <a:t>Chihuahuan</a:t>
            </a:r>
            <a:r>
              <a:rPr lang="en-US" dirty="0"/>
              <a:t> </a:t>
            </a:r>
            <a:r>
              <a:rPr lang="en-US" dirty="0" smtClean="0"/>
              <a:t>desert has encroached on existing grasslands, resulting in altered erosion patterns and thus an altered landscape.</a:t>
            </a:r>
          </a:p>
        </p:txBody>
      </p:sp>
    </p:spTree>
    <p:extLst>
      <p:ext uri="{BB962C8B-B14F-4D97-AF65-F5344CB8AC3E}">
        <p14:creationId xmlns:p14="http://schemas.microsoft.com/office/powerpoint/2010/main" val="138803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Complex Chain of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30E7-971B-F545-A5C5-551EC8F7F6B4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65300"/>
            <a:ext cx="3289300" cy="2463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5941020"/>
            <a:ext cx="7891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Sparse vegetation of mesquite shrubs leads to altered erosion patterns, creating an environment suitable for dust storms.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900" y="1663700"/>
            <a:ext cx="2463800" cy="32893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249420" y="2471420"/>
            <a:ext cx="822960" cy="114808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4417020"/>
            <a:ext cx="328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Sparse vegetation of the </a:t>
            </a:r>
            <a:r>
              <a:rPr lang="en-US" dirty="0" err="1" smtClean="0"/>
              <a:t>Chihuahuan</a:t>
            </a:r>
            <a:r>
              <a:rPr lang="en-US" dirty="0" smtClean="0"/>
              <a:t> desert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62600" y="5034002"/>
            <a:ext cx="328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Dust storms containing allergens such as fungus </a:t>
            </a:r>
          </a:p>
        </p:txBody>
      </p:sp>
    </p:spTree>
    <p:extLst>
      <p:ext uri="{BB962C8B-B14F-4D97-AF65-F5344CB8AC3E}">
        <p14:creationId xmlns:p14="http://schemas.microsoft.com/office/powerpoint/2010/main" val="3103315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Scientific Inquiries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8600"/>
            <a:ext cx="8229600" cy="4525963"/>
          </a:xfrm>
        </p:spPr>
        <p:txBody>
          <a:bodyPr/>
          <a:lstStyle/>
          <a:p>
            <a:pPr lvl="0"/>
            <a:r>
              <a:rPr lang="en-US" sz="2400" dirty="0"/>
              <a:t>I</a:t>
            </a:r>
            <a:r>
              <a:rPr lang="en-US" sz="2400" dirty="0" smtClean="0"/>
              <a:t>f </a:t>
            </a:r>
            <a:r>
              <a:rPr lang="en-US" sz="2400" dirty="0"/>
              <a:t>we move to hotter climates with more variable precipitation, will we get further encroachment in the desert?</a:t>
            </a:r>
          </a:p>
          <a:p>
            <a:pPr lvl="1"/>
            <a:r>
              <a:rPr lang="en-US" sz="2000" dirty="0"/>
              <a:t>Will we get more erosion</a:t>
            </a:r>
            <a:r>
              <a:rPr lang="en-US" sz="2000" dirty="0" smtClean="0"/>
              <a:t>?</a:t>
            </a:r>
          </a:p>
          <a:p>
            <a:pPr lvl="1"/>
            <a:r>
              <a:rPr lang="en-US" sz="2000" dirty="0" smtClean="0"/>
              <a:t>Will </a:t>
            </a:r>
            <a:r>
              <a:rPr lang="en-US" sz="2000" dirty="0"/>
              <a:t>we get higher flood events</a:t>
            </a:r>
            <a:r>
              <a:rPr lang="en-US" sz="2000" dirty="0" smtClean="0"/>
              <a:t>?</a:t>
            </a:r>
          </a:p>
          <a:p>
            <a:endParaRPr lang="en-US" sz="2400" dirty="0"/>
          </a:p>
          <a:p>
            <a:r>
              <a:rPr lang="en-US" sz="2400" dirty="0" smtClean="0"/>
              <a:t>Biodiversity Forecasting can provide insight:</a:t>
            </a:r>
          </a:p>
          <a:p>
            <a:pPr lvl="1"/>
            <a:r>
              <a:rPr lang="en-US" sz="2000" dirty="0" smtClean="0"/>
              <a:t>“I </a:t>
            </a:r>
            <a:r>
              <a:rPr lang="en-US" sz="2000" dirty="0"/>
              <a:t>want to model the transition from Chihuahua desert to biome X (probably steppe), </a:t>
            </a:r>
            <a:r>
              <a:rPr lang="en-US" sz="2000" dirty="0" smtClean="0"/>
              <a:t>during historic regions of drought”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30E7-971B-F545-A5C5-551EC8F7F6B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0" y="4851681"/>
            <a:ext cx="3683000" cy="17808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067300"/>
            <a:ext cx="37846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9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1549400" y="3564760"/>
            <a:ext cx="774700" cy="2413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165350" y="3859836"/>
            <a:ext cx="2781300" cy="25697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337050" y="3564760"/>
            <a:ext cx="1854200" cy="2413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730500" y="3577460"/>
            <a:ext cx="1079500" cy="228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Challenges: A Loaded Request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30E7-971B-F545-A5C5-551EC8F7F6B4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3447484"/>
            <a:ext cx="8128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“I want to model the transition from Chihuahua desert to biome X (probably steppe), during historic </a:t>
            </a:r>
            <a:r>
              <a:rPr lang="en-US" sz="2000" dirty="0" smtClean="0"/>
              <a:t>periods </a:t>
            </a:r>
            <a:r>
              <a:rPr lang="en-US" sz="2000" dirty="0"/>
              <a:t>of drought”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79800" y="1485682"/>
            <a:ext cx="33147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Denotes a duration of time encompassing a set of relevant environmental data (discovery)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5575300" y="2338264"/>
            <a:ext cx="3479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The </a:t>
            </a:r>
            <a:r>
              <a:rPr lang="en-US" sz="1400" dirty="0" err="1" smtClean="0"/>
              <a:t>Chihuahuan</a:t>
            </a:r>
            <a:r>
              <a:rPr lang="en-US" sz="1400" dirty="0" smtClean="0"/>
              <a:t> desert is not defined solely by geographic coordinates; it is partially defined by its migrating flora (interpretation)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3771900" y="5031284"/>
            <a:ext cx="37719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Drought denotes an event, that contextualizes a set of geospatial data within some space/time (interpretation)</a:t>
            </a:r>
            <a:endParaRPr lang="en-US" sz="1400" dirty="0"/>
          </a:p>
        </p:txBody>
      </p:sp>
      <p:sp>
        <p:nvSpPr>
          <p:cNvPr id="12" name="Connector 11"/>
          <p:cNvSpPr/>
          <p:nvPr/>
        </p:nvSpPr>
        <p:spPr>
          <a:xfrm>
            <a:off x="3048000" y="1530936"/>
            <a:ext cx="431800" cy="4318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Connector 12"/>
          <p:cNvSpPr/>
          <p:nvPr/>
        </p:nvSpPr>
        <p:spPr>
          <a:xfrm>
            <a:off x="5048250" y="2341912"/>
            <a:ext cx="431800" cy="4318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Connector 13"/>
          <p:cNvSpPr/>
          <p:nvPr/>
        </p:nvSpPr>
        <p:spPr>
          <a:xfrm>
            <a:off x="3340100" y="5046504"/>
            <a:ext cx="431800" cy="4318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6" name="Straight Connector 15"/>
          <p:cNvCxnSpPr>
            <a:stCxn id="7" idx="2"/>
            <a:endCxn id="14" idx="0"/>
          </p:cNvCxnSpPr>
          <p:nvPr/>
        </p:nvCxnSpPr>
        <p:spPr>
          <a:xfrm>
            <a:off x="3556000" y="4116812"/>
            <a:ext cx="0" cy="9296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0"/>
            <a:endCxn id="12" idx="4"/>
          </p:cNvCxnSpPr>
          <p:nvPr/>
        </p:nvCxnSpPr>
        <p:spPr>
          <a:xfrm flipH="1" flipV="1">
            <a:off x="3263900" y="1962736"/>
            <a:ext cx="6350" cy="161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0"/>
            <a:endCxn id="13" idx="4"/>
          </p:cNvCxnSpPr>
          <p:nvPr/>
        </p:nvCxnSpPr>
        <p:spPr>
          <a:xfrm flipV="1">
            <a:off x="5264150" y="2773712"/>
            <a:ext cx="0" cy="791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onnector 25"/>
          <p:cNvSpPr/>
          <p:nvPr/>
        </p:nvSpPr>
        <p:spPr>
          <a:xfrm>
            <a:off x="457200" y="2171340"/>
            <a:ext cx="431800" cy="4318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89000" y="1981678"/>
            <a:ext cx="18415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Data Integration, transformation, and execution</a:t>
            </a:r>
            <a:endParaRPr lang="en-US" sz="1400" dirty="0"/>
          </a:p>
        </p:txBody>
      </p:sp>
      <p:cxnSp>
        <p:nvCxnSpPr>
          <p:cNvPr id="28" name="Straight Connector 27"/>
          <p:cNvCxnSpPr>
            <a:stCxn id="24" idx="0"/>
            <a:endCxn id="26" idx="4"/>
          </p:cNvCxnSpPr>
          <p:nvPr/>
        </p:nvCxnSpPr>
        <p:spPr>
          <a:xfrm flipH="1" flipV="1">
            <a:off x="673100" y="2603140"/>
            <a:ext cx="1263650" cy="9616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523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lternate Process 16"/>
          <p:cNvSpPr/>
          <p:nvPr/>
        </p:nvSpPr>
        <p:spPr>
          <a:xfrm>
            <a:off x="5443220" y="2648634"/>
            <a:ext cx="2837180" cy="822960"/>
          </a:xfrm>
          <a:prstGeom prst="flowChartAlternateProcess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300"/>
            <a:ext cx="8229600" cy="4525963"/>
          </a:xfrm>
        </p:spPr>
        <p:txBody>
          <a:bodyPr/>
          <a:lstStyle/>
          <a:p>
            <a:r>
              <a:rPr lang="en-US" sz="2400" dirty="0" smtClean="0"/>
              <a:t>Data Discovery:</a:t>
            </a:r>
          </a:p>
          <a:p>
            <a:pPr lvl="1"/>
            <a:r>
              <a:rPr lang="en-US" sz="2000" dirty="0" smtClean="0"/>
              <a:t>Distributed throughout the Web</a:t>
            </a:r>
          </a:p>
          <a:p>
            <a:pPr lvl="1"/>
            <a:r>
              <a:rPr lang="en-US" sz="2000" dirty="0" smtClean="0"/>
              <a:t>Non-uniform descriptions</a:t>
            </a:r>
          </a:p>
          <a:p>
            <a:pPr lvl="1"/>
            <a:r>
              <a:rPr lang="en-US" sz="2000" dirty="0" smtClean="0"/>
              <a:t>Non-uniform formats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30E7-971B-F545-A5C5-551EC8F7F6B4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00" y="4000500"/>
            <a:ext cx="5016500" cy="2425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4406900"/>
            <a:ext cx="2387600" cy="1196807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4660900"/>
            <a:ext cx="2387600" cy="1196807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5005303"/>
            <a:ext cx="2387600" cy="1196807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ight Arrow 8"/>
          <p:cNvSpPr/>
          <p:nvPr/>
        </p:nvSpPr>
        <p:spPr>
          <a:xfrm>
            <a:off x="3251200" y="4724400"/>
            <a:ext cx="457200" cy="11557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nector 12"/>
          <p:cNvSpPr/>
          <p:nvPr/>
        </p:nvSpPr>
        <p:spPr>
          <a:xfrm>
            <a:off x="5836920" y="2839134"/>
            <a:ext cx="500380" cy="500380"/>
          </a:xfrm>
          <a:prstGeom prst="flowChartConnector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Connector 14"/>
          <p:cNvSpPr/>
          <p:nvPr/>
        </p:nvSpPr>
        <p:spPr>
          <a:xfrm>
            <a:off x="6662420" y="2839134"/>
            <a:ext cx="500380" cy="500380"/>
          </a:xfrm>
          <a:prstGeom prst="flowChartConnector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Connector 15"/>
          <p:cNvSpPr/>
          <p:nvPr/>
        </p:nvSpPr>
        <p:spPr>
          <a:xfrm>
            <a:off x="7556500" y="2839134"/>
            <a:ext cx="500380" cy="500380"/>
          </a:xfrm>
          <a:prstGeom prst="flowChartConnector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9" name="Curved Connector 18"/>
          <p:cNvCxnSpPr>
            <a:stCxn id="9" idx="0"/>
            <a:endCxn id="17" idx="1"/>
          </p:cNvCxnSpPr>
          <p:nvPr/>
        </p:nvCxnSpPr>
        <p:spPr>
          <a:xfrm rot="5400000" flipH="1" flipV="1">
            <a:off x="3629367" y="2910547"/>
            <a:ext cx="1664286" cy="196342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0200" y="3677334"/>
            <a:ext cx="238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do we find relevant data?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23790" y="1976903"/>
            <a:ext cx="447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can we aggregate and transform the data to fit </a:t>
            </a:r>
            <a:r>
              <a:rPr lang="en-US" dirty="0" err="1" smtClean="0"/>
              <a:t>Lifemapper</a:t>
            </a:r>
            <a:r>
              <a:rPr lang="en-US" dirty="0" smtClean="0"/>
              <a:t>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61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</a:t>
            </a:r>
            <a:r>
              <a:rPr lang="en-US" dirty="0" err="1" smtClean="0"/>
              <a:t>ELSEWeb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Earth, Life, and Semantic Web (</a:t>
            </a:r>
            <a:r>
              <a:rPr lang="en-US" dirty="0" err="1" smtClean="0"/>
              <a:t>ELSEWeb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semantically</a:t>
            </a:r>
            <a:r>
              <a:rPr lang="en-US" dirty="0"/>
              <a:t>-enabled service oriented </a:t>
            </a:r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supporting </a:t>
            </a:r>
            <a:r>
              <a:rPr lang="en-US" dirty="0"/>
              <a:t>Data-to-Model </a:t>
            </a:r>
            <a:r>
              <a:rPr lang="en-US" dirty="0" smtClean="0"/>
              <a:t>interactions </a:t>
            </a:r>
          </a:p>
          <a:p>
            <a:pPr lvl="1"/>
            <a:r>
              <a:rPr lang="en-US" dirty="0" smtClean="0"/>
              <a:t>streamline </a:t>
            </a:r>
            <a:r>
              <a:rPr lang="en-US" dirty="0"/>
              <a:t>the flow of heterogeneous geographic, social, and geological data </a:t>
            </a:r>
            <a:r>
              <a:rPr lang="en-US" dirty="0" smtClean="0"/>
              <a:t>into </a:t>
            </a:r>
            <a:r>
              <a:rPr lang="en-US" dirty="0" err="1" smtClean="0"/>
              <a:t>Lifemapper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30E7-971B-F545-A5C5-551EC8F7F6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71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Lifemapper</a:t>
            </a:r>
            <a:r>
              <a:rPr lang="en-US" dirty="0" smtClean="0"/>
              <a:t> Model Generation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00" y="4000500"/>
            <a:ext cx="5016500" cy="2425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4406900"/>
            <a:ext cx="2387600" cy="1196807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4660900"/>
            <a:ext cx="2387600" cy="1196807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5005303"/>
            <a:ext cx="2387600" cy="1196807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400" y="1339564"/>
            <a:ext cx="2565400" cy="1832429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3251200" y="4724400"/>
            <a:ext cx="457200" cy="11557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7239000" y="3022600"/>
            <a:ext cx="457200" cy="11557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30E7-971B-F545-A5C5-551EC8F7F6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60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539</Words>
  <Application>Microsoft Macintosh PowerPoint</Application>
  <PresentationFormat>On-screen Show (4:3)</PresentationFormat>
  <Paragraphs>76</Paragraphs>
  <Slides>11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ELSEWeb meets SADI</vt:lpstr>
      <vt:lpstr>Outline</vt:lpstr>
      <vt:lpstr>Chihuahuan Desert</vt:lpstr>
      <vt:lpstr>A Complex Chain of Events</vt:lpstr>
      <vt:lpstr>Scientific Inquiries</vt:lpstr>
      <vt:lpstr>Challenges: A Loaded Request</vt:lpstr>
      <vt:lpstr>Challenges</vt:lpstr>
      <vt:lpstr>Goal: ELSEWeb</vt:lpstr>
      <vt:lpstr>Lifemapper Model Generation</vt:lpstr>
      <vt:lpstr>Earth Data Analysis Center</vt:lpstr>
      <vt:lpstr>Lifemapper Data Requirements</vt:lpstr>
    </vt:vector>
  </TitlesOfParts>
  <Company>Cyber-Share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Del Rio</dc:creator>
  <cp:lastModifiedBy>Nicholas Del Rio</cp:lastModifiedBy>
  <cp:revision>64</cp:revision>
  <dcterms:created xsi:type="dcterms:W3CDTF">2013-11-06T02:05:54Z</dcterms:created>
  <dcterms:modified xsi:type="dcterms:W3CDTF">2013-11-06T19:59:08Z</dcterms:modified>
</cp:coreProperties>
</file>