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6" r:id="rId5"/>
    <p:sldId id="272" r:id="rId6"/>
    <p:sldId id="267" r:id="rId7"/>
    <p:sldId id="27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2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3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46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89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98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25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1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44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1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19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6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F0C0-F9B1-419E-A28F-601BE6310890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37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979" y="0"/>
            <a:ext cx="1119210" cy="112236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10796" y="2316163"/>
            <a:ext cx="61704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Introdução ao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Mercado de Opções</a:t>
            </a:r>
            <a:endParaRPr lang="pt-BR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7251"/>
            <a:ext cx="12192000" cy="102074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18941" y="5905500"/>
            <a:ext cx="8178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Composição  e </a:t>
            </a:r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Variáveis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644901" y="212019"/>
            <a:ext cx="5145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Composição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1" y="1660140"/>
            <a:ext cx="4282950" cy="42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4800" y="212019"/>
            <a:ext cx="958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Valor Intrínseco (VI)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650885"/>
              </p:ext>
            </p:extLst>
          </p:nvPr>
        </p:nvGraphicFramePr>
        <p:xfrm>
          <a:off x="1349002" y="1436482"/>
          <a:ext cx="8922756" cy="4303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CorelDRAW" r:id="rId6" imgW="7019280" imgH="3386160" progId="CorelDraw.Graphic.21">
                  <p:embed/>
                </p:oleObj>
              </mc:Choice>
              <mc:Fallback>
                <p:oleObj name="CorelDRAW" r:id="rId6" imgW="7019280" imgH="3386160" progId="CorelDraw.Graphic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49002" y="1436482"/>
                        <a:ext cx="8922756" cy="4303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75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4800" y="212019"/>
            <a:ext cx="958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Valor Extrínseco (VE)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79341" y="2090172"/>
            <a:ext cx="72394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É o tempo somado a volatilidade do ativo</a:t>
            </a:r>
          </a:p>
          <a:p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pt-BR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pt-BR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VE = TEMPO + VOLATILIDADE</a:t>
            </a:r>
          </a:p>
        </p:txBody>
      </p:sp>
    </p:spTree>
    <p:extLst>
      <p:ext uri="{BB962C8B-B14F-4D97-AF65-F5344CB8AC3E}">
        <p14:creationId xmlns:p14="http://schemas.microsoft.com/office/powerpoint/2010/main" val="6355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4800" y="212019"/>
            <a:ext cx="958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prstClr val="white"/>
                </a:solidFill>
                <a:latin typeface="Arial Rounded MT Bold" panose="020F0704030504030204" pitchFamily="34" charset="0"/>
              </a:rPr>
              <a:t>Precificação</a:t>
            </a:r>
            <a:endParaRPr lang="pt-BR" sz="32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prstClr val="white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prstClr val="white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prstClr val="white"/>
              </a:solidFill>
              <a:latin typeface="England Signature" pitchFamily="50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/>
          </p:nvPr>
        </p:nvGraphicFramePr>
        <p:xfrm>
          <a:off x="1455283" y="1488642"/>
          <a:ext cx="9281434" cy="459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CorelDRAW" r:id="rId6" imgW="6973922" imgH="3455150" progId="CorelDraw.Graphic.21">
                  <p:embed/>
                </p:oleObj>
              </mc:Choice>
              <mc:Fallback>
                <p:oleObj name="CorelDRAW" r:id="rId6" imgW="6973922" imgH="3455150" progId="CorelDraw.Graphic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55283" y="1488642"/>
                        <a:ext cx="9281434" cy="4597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48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4800" y="212019"/>
            <a:ext cx="958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Valor das Opções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75718" y="2305615"/>
            <a:ext cx="72466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 valor da Opção é chamado de PRÊMIO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 é constituído da seguinte forma:</a:t>
            </a:r>
          </a:p>
          <a:p>
            <a:endParaRPr lang="pt-BR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pt-BR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PRÊMIO =  INTRÍNSECO + EXTRÍNSECO</a:t>
            </a:r>
          </a:p>
        </p:txBody>
      </p:sp>
    </p:spTree>
    <p:extLst>
      <p:ext uri="{BB962C8B-B14F-4D97-AF65-F5344CB8AC3E}">
        <p14:creationId xmlns:p14="http://schemas.microsoft.com/office/powerpoint/2010/main" val="13956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4800" y="212019"/>
            <a:ext cx="958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Fatores que movimentam a opção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38356"/>
              </p:ext>
            </p:extLst>
          </p:nvPr>
        </p:nvGraphicFramePr>
        <p:xfrm>
          <a:off x="2050256" y="1361939"/>
          <a:ext cx="8091488" cy="4850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CorelDRAW" r:id="rId6" imgW="6293941" imgH="3773941" progId="CorelDraw.Graphic.21">
                  <p:embed/>
                </p:oleObj>
              </mc:Choice>
              <mc:Fallback>
                <p:oleObj name="CorelDRAW" r:id="rId6" imgW="6293941" imgH="3773941" progId="CorelDraw.Graphic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0256" y="1361939"/>
                        <a:ext cx="8091488" cy="4850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9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73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England Signature</vt:lpstr>
      <vt:lpstr>Tema do Office</vt:lpstr>
      <vt:lpstr>CorelDRAW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RooNDoSS</dc:creator>
  <cp:lastModifiedBy>RooNDoSS</cp:lastModifiedBy>
  <cp:revision>33</cp:revision>
  <dcterms:created xsi:type="dcterms:W3CDTF">2020-07-25T23:48:06Z</dcterms:created>
  <dcterms:modified xsi:type="dcterms:W3CDTF">2020-08-02T18:50:57Z</dcterms:modified>
</cp:coreProperties>
</file>