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2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46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89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98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2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1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4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19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6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979" y="0"/>
            <a:ext cx="1119210" cy="112236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10796" y="2316163"/>
            <a:ext cx="61704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Introdução ao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Mercado de Opções</a:t>
            </a:r>
            <a:endParaRPr lang="pt-BR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7251"/>
            <a:ext cx="12192000" cy="102074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5905500"/>
            <a:ext cx="8371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 que é uma Opção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10487" y="192947"/>
            <a:ext cx="538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 que é uma Opção?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85611" y="2017630"/>
            <a:ext cx="94861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É Derivativo 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Neste caso deriva de uma AÇÃO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É um contrato de direitos e deveres onde:</a:t>
            </a: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- </a:t>
            </a:r>
            <a:r>
              <a:rPr lang="pt-BR" sz="2800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Comprador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: 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Tem um direito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- </a:t>
            </a:r>
            <a:r>
              <a:rPr lang="pt-BR" sz="2800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Vendedor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: 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Tem o dever ( OBRIGAÇÃO )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02037" y="212019"/>
            <a:ext cx="538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Nomenclatura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46683" y="1941339"/>
            <a:ext cx="106986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TITULAR - É 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 Comprador  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da Opção, quem tem o direito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LANÇADOR - É o vendedor da Opção, quem tem o dever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PRÊMIO - É o valor pago pelo titular ao lançador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EXERCÍCIO (X) - Preço acertado para exercício do direito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PREÇO DO ATIVO-OBJETO (S) - Preço do ativo subjacente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VENCIMENTO - É a data em que cessam os direitos do titular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SÉRIE DE OPÇÕES - A Bovespa estabelece séries com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diferentes preços de exercício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6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644901" y="212019"/>
            <a:ext cx="5145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Tipos de Opções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530219" y="1941339"/>
            <a:ext cx="937442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Opção de Compra (CALL)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Uma CALL da o direito de comprar um ativo no </a:t>
            </a:r>
            <a:r>
              <a:rPr lang="pt-BR" sz="2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Strike</a:t>
            </a:r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do contrato</a:t>
            </a: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Opção de Venda (PUT)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Uma PUT da o direito de vender um ativo no </a:t>
            </a:r>
            <a:r>
              <a:rPr lang="pt-BR" sz="2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Strike</a:t>
            </a:r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do contrato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80304" y="212019"/>
            <a:ext cx="9929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Opção de Compra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236372" y="1941339"/>
            <a:ext cx="90353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CALL</a:t>
            </a: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É um contrato onde quem compra tem o direito de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Comprar o papel objeto pelo valor estipulado na data de vencimento do contrato</a:t>
            </a:r>
          </a:p>
          <a:p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EX: Compra de um Imóvel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9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80304" y="212019"/>
            <a:ext cx="9929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Opção de Venda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236372" y="1941339"/>
            <a:ext cx="90353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PUT</a:t>
            </a: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É um contrato onde quem compra tem o direito de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vender o papel objeto pelo valor estipulado na data</a:t>
            </a:r>
          </a:p>
          <a:p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 vencimento do contrato</a:t>
            </a:r>
          </a:p>
          <a:p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EX: Seguro de um Carro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90500" y="212019"/>
            <a:ext cx="971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Data de Exercício ( VENCIMENTO )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97" y="1092159"/>
            <a:ext cx="5035104" cy="51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Formas de Exercício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26464" y="1586744"/>
            <a:ext cx="97292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Opção </a:t>
            </a:r>
            <a:r>
              <a:rPr lang="pt-BR" sz="2800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AMERICANA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Pode ser exercida a qualquer momento até 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 vencimento do contrato</a:t>
            </a: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Opção </a:t>
            </a:r>
            <a:r>
              <a:rPr lang="pt-BR" sz="2800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EUROPÉIA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Só pode ser exercida no dia do vencimento do contrato</a:t>
            </a:r>
          </a:p>
          <a:p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Obs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 compra e venda de contrato pode ser feito a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qualquer  dia do mês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 que você já sabe!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47970" y="2521059"/>
            <a:ext cx="96237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Derivativo</a:t>
            </a:r>
          </a:p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Contrato de Opções</a:t>
            </a:r>
          </a:p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Características do contrato</a:t>
            </a:r>
          </a:p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Diferença entre opção de compra e opção de venda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327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England Signature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RooNDoSS</dc:creator>
  <cp:lastModifiedBy>RooNDoSS</cp:lastModifiedBy>
  <cp:revision>40</cp:revision>
  <dcterms:created xsi:type="dcterms:W3CDTF">2020-07-25T23:48:06Z</dcterms:created>
  <dcterms:modified xsi:type="dcterms:W3CDTF">2020-08-03T14:34:15Z</dcterms:modified>
</cp:coreProperties>
</file>