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8" r:id="rId4"/>
    <p:sldId id="269" r:id="rId5"/>
    <p:sldId id="271" r:id="rId6"/>
    <p:sldId id="261" r:id="rId7"/>
    <p:sldId id="259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88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C50BA5-4899-4801-BBF7-6A87AA9F9F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8E091DD-0389-4C0E-A4C5-F283C7B9F97F}">
      <dgm:prSet/>
      <dgm:spPr/>
      <dgm:t>
        <a:bodyPr/>
        <a:lstStyle/>
        <a:p>
          <a:r>
            <a:rPr lang="en-US" b="0" i="0"/>
            <a:t>The School Management System is a comprehensive platform designed to streamline administrative tasks and enhance communication in educational institutions.</a:t>
          </a:r>
          <a:endParaRPr lang="en-US"/>
        </a:p>
      </dgm:t>
    </dgm:pt>
    <dgm:pt modelId="{51042179-0521-4F55-B4E8-937BCAFDD026}" type="parTrans" cxnId="{2A13026C-19BB-40B4-AE4E-7D374C988DFD}">
      <dgm:prSet/>
      <dgm:spPr/>
      <dgm:t>
        <a:bodyPr/>
        <a:lstStyle/>
        <a:p>
          <a:endParaRPr lang="en-US"/>
        </a:p>
      </dgm:t>
    </dgm:pt>
    <dgm:pt modelId="{1F838BE0-F800-45FF-9D57-01CF994628E5}" type="sibTrans" cxnId="{2A13026C-19BB-40B4-AE4E-7D374C988DFD}">
      <dgm:prSet/>
      <dgm:spPr/>
      <dgm:t>
        <a:bodyPr/>
        <a:lstStyle/>
        <a:p>
          <a:endParaRPr lang="en-US"/>
        </a:p>
      </dgm:t>
    </dgm:pt>
    <dgm:pt modelId="{53D244C2-FF3D-42E2-B07A-C794B190CC9C}">
      <dgm:prSet/>
      <dgm:spPr/>
      <dgm:t>
        <a:bodyPr/>
        <a:lstStyle/>
        <a:p>
          <a:r>
            <a:rPr lang="en-US" b="0" i="0" dirty="0"/>
            <a:t>It aims to simplify processes for school administrators, teachers, parents, and students.</a:t>
          </a:r>
          <a:endParaRPr lang="en-US" dirty="0"/>
        </a:p>
      </dgm:t>
    </dgm:pt>
    <dgm:pt modelId="{D6275C7D-CA73-4A02-BF29-BCE4F441356C}" type="parTrans" cxnId="{04649E9D-0BFF-43D5-A546-F99254D1516B}">
      <dgm:prSet/>
      <dgm:spPr/>
      <dgm:t>
        <a:bodyPr/>
        <a:lstStyle/>
        <a:p>
          <a:endParaRPr lang="en-US"/>
        </a:p>
      </dgm:t>
    </dgm:pt>
    <dgm:pt modelId="{A1DC38D2-F398-494F-80F5-A2FD31165183}" type="sibTrans" cxnId="{04649E9D-0BFF-43D5-A546-F99254D1516B}">
      <dgm:prSet/>
      <dgm:spPr/>
      <dgm:t>
        <a:bodyPr/>
        <a:lstStyle/>
        <a:p>
          <a:endParaRPr lang="en-US"/>
        </a:p>
      </dgm:t>
    </dgm:pt>
    <dgm:pt modelId="{5987C205-770A-440D-9F28-C7152D101AC3}">
      <dgm:prSet/>
      <dgm:spPr/>
      <dgm:t>
        <a:bodyPr/>
        <a:lstStyle/>
        <a:p>
          <a:r>
            <a:rPr lang="en-US" b="0" i="0"/>
            <a:t>By leveraging technology, our system enables efficient management of student enrollment, attendance tracking, grade management, parent communication, and timetable generation</a:t>
          </a:r>
          <a:endParaRPr lang="en-US"/>
        </a:p>
      </dgm:t>
    </dgm:pt>
    <dgm:pt modelId="{E62F03B0-427B-4561-8A4C-7C1CA46FBD2C}" type="parTrans" cxnId="{56C6280B-8C3C-46CF-92F1-DAA8FA1DF3EA}">
      <dgm:prSet/>
      <dgm:spPr/>
      <dgm:t>
        <a:bodyPr/>
        <a:lstStyle/>
        <a:p>
          <a:endParaRPr lang="en-US"/>
        </a:p>
      </dgm:t>
    </dgm:pt>
    <dgm:pt modelId="{BEC988E3-AB1E-422E-8EED-F76BA646C164}" type="sibTrans" cxnId="{56C6280B-8C3C-46CF-92F1-DAA8FA1DF3EA}">
      <dgm:prSet/>
      <dgm:spPr/>
      <dgm:t>
        <a:bodyPr/>
        <a:lstStyle/>
        <a:p>
          <a:endParaRPr lang="en-US"/>
        </a:p>
      </dgm:t>
    </dgm:pt>
    <dgm:pt modelId="{A4802FB9-9957-4F87-A60B-96D2CACAA759}" type="pres">
      <dgm:prSet presAssocID="{11C50BA5-4899-4801-BBF7-6A87AA9F9F93}" presName="root" presStyleCnt="0">
        <dgm:presLayoutVars>
          <dgm:dir/>
          <dgm:resizeHandles val="exact"/>
        </dgm:presLayoutVars>
      </dgm:prSet>
      <dgm:spPr/>
    </dgm:pt>
    <dgm:pt modelId="{CAB699F0-933F-4A4D-BA32-E290E03493CF}" type="pres">
      <dgm:prSet presAssocID="{08E091DD-0389-4C0E-A4C5-F283C7B9F97F}" presName="compNode" presStyleCnt="0"/>
      <dgm:spPr/>
    </dgm:pt>
    <dgm:pt modelId="{50269882-2A8B-4A09-9374-3C5DCD5FEB72}" type="pres">
      <dgm:prSet presAssocID="{08E091DD-0389-4C0E-A4C5-F283C7B9F97F}" presName="bgRect" presStyleLbl="bgShp" presStyleIdx="0" presStyleCnt="3"/>
      <dgm:spPr/>
    </dgm:pt>
    <dgm:pt modelId="{AAB38917-8B37-4B50-AF96-0ADAA69923F6}" type="pres">
      <dgm:prSet presAssocID="{08E091DD-0389-4C0E-A4C5-F283C7B9F9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1315726-F76A-4A88-85D5-47C370C20267}" type="pres">
      <dgm:prSet presAssocID="{08E091DD-0389-4C0E-A4C5-F283C7B9F97F}" presName="spaceRect" presStyleCnt="0"/>
      <dgm:spPr/>
    </dgm:pt>
    <dgm:pt modelId="{817229C3-4C03-4DD3-AC62-BF3DF9412802}" type="pres">
      <dgm:prSet presAssocID="{08E091DD-0389-4C0E-A4C5-F283C7B9F97F}" presName="parTx" presStyleLbl="revTx" presStyleIdx="0" presStyleCnt="3">
        <dgm:presLayoutVars>
          <dgm:chMax val="0"/>
          <dgm:chPref val="0"/>
        </dgm:presLayoutVars>
      </dgm:prSet>
      <dgm:spPr/>
    </dgm:pt>
    <dgm:pt modelId="{3DA1D0A5-8A7A-4C8F-A02D-5702C99E394A}" type="pres">
      <dgm:prSet presAssocID="{1F838BE0-F800-45FF-9D57-01CF994628E5}" presName="sibTrans" presStyleCnt="0"/>
      <dgm:spPr/>
    </dgm:pt>
    <dgm:pt modelId="{977A62AC-9F81-436A-B58E-1FC77313C0AA}" type="pres">
      <dgm:prSet presAssocID="{53D244C2-FF3D-42E2-B07A-C794B190CC9C}" presName="compNode" presStyleCnt="0"/>
      <dgm:spPr/>
    </dgm:pt>
    <dgm:pt modelId="{AEB14E3E-D8C3-4801-8096-9F5FF984AA06}" type="pres">
      <dgm:prSet presAssocID="{53D244C2-FF3D-42E2-B07A-C794B190CC9C}" presName="bgRect" presStyleLbl="bgShp" presStyleIdx="1" presStyleCnt="3"/>
      <dgm:spPr/>
    </dgm:pt>
    <dgm:pt modelId="{293474B7-5B6E-4C63-9E63-DD6C57272948}" type="pres">
      <dgm:prSet presAssocID="{53D244C2-FF3D-42E2-B07A-C794B190CC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88C8962-EA0A-41E4-9F89-5920EB1AAD1B}" type="pres">
      <dgm:prSet presAssocID="{53D244C2-FF3D-42E2-B07A-C794B190CC9C}" presName="spaceRect" presStyleCnt="0"/>
      <dgm:spPr/>
    </dgm:pt>
    <dgm:pt modelId="{EF813929-4A85-4927-B24D-D57335045BDA}" type="pres">
      <dgm:prSet presAssocID="{53D244C2-FF3D-42E2-B07A-C794B190CC9C}" presName="parTx" presStyleLbl="revTx" presStyleIdx="1" presStyleCnt="3">
        <dgm:presLayoutVars>
          <dgm:chMax val="0"/>
          <dgm:chPref val="0"/>
        </dgm:presLayoutVars>
      </dgm:prSet>
      <dgm:spPr/>
    </dgm:pt>
    <dgm:pt modelId="{3A4FA168-4155-4820-8889-7ED7E9D31A98}" type="pres">
      <dgm:prSet presAssocID="{A1DC38D2-F398-494F-80F5-A2FD31165183}" presName="sibTrans" presStyleCnt="0"/>
      <dgm:spPr/>
    </dgm:pt>
    <dgm:pt modelId="{F34361AC-B967-413B-89AA-9E7F6E2B8CA2}" type="pres">
      <dgm:prSet presAssocID="{5987C205-770A-440D-9F28-C7152D101AC3}" presName="compNode" presStyleCnt="0"/>
      <dgm:spPr/>
    </dgm:pt>
    <dgm:pt modelId="{7B5E29C8-C195-4CB3-90AB-3F24CF1BBA2F}" type="pres">
      <dgm:prSet presAssocID="{5987C205-770A-440D-9F28-C7152D101AC3}" presName="bgRect" presStyleLbl="bgShp" presStyleIdx="2" presStyleCnt="3"/>
      <dgm:spPr/>
    </dgm:pt>
    <dgm:pt modelId="{7464C417-A7E1-4B97-BBEA-22F01CD4AC92}" type="pres">
      <dgm:prSet presAssocID="{5987C205-770A-440D-9F28-C7152D101A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A8D92D68-F252-46A8-9D82-86E133E2B65E}" type="pres">
      <dgm:prSet presAssocID="{5987C205-770A-440D-9F28-C7152D101AC3}" presName="spaceRect" presStyleCnt="0"/>
      <dgm:spPr/>
    </dgm:pt>
    <dgm:pt modelId="{FA69E9C8-3611-4DB7-9289-E24740015E80}" type="pres">
      <dgm:prSet presAssocID="{5987C205-770A-440D-9F28-C7152D101AC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6C6280B-8C3C-46CF-92F1-DAA8FA1DF3EA}" srcId="{11C50BA5-4899-4801-BBF7-6A87AA9F9F93}" destId="{5987C205-770A-440D-9F28-C7152D101AC3}" srcOrd="2" destOrd="0" parTransId="{E62F03B0-427B-4561-8A4C-7C1CA46FBD2C}" sibTransId="{BEC988E3-AB1E-422E-8EED-F76BA646C164}"/>
    <dgm:cxn modelId="{2A13026C-19BB-40B4-AE4E-7D374C988DFD}" srcId="{11C50BA5-4899-4801-BBF7-6A87AA9F9F93}" destId="{08E091DD-0389-4C0E-A4C5-F283C7B9F97F}" srcOrd="0" destOrd="0" parTransId="{51042179-0521-4F55-B4E8-937BCAFDD026}" sibTransId="{1F838BE0-F800-45FF-9D57-01CF994628E5}"/>
    <dgm:cxn modelId="{80718355-19DE-46D7-B9E7-76D9EDDFCFC6}" type="presOf" srcId="{5987C205-770A-440D-9F28-C7152D101AC3}" destId="{FA69E9C8-3611-4DB7-9289-E24740015E80}" srcOrd="0" destOrd="0" presId="urn:microsoft.com/office/officeart/2018/2/layout/IconVerticalSolidList"/>
    <dgm:cxn modelId="{67BFDE9B-8C4D-41B7-BEA3-49A460B47F3B}" type="presOf" srcId="{08E091DD-0389-4C0E-A4C5-F283C7B9F97F}" destId="{817229C3-4C03-4DD3-AC62-BF3DF9412802}" srcOrd="0" destOrd="0" presId="urn:microsoft.com/office/officeart/2018/2/layout/IconVerticalSolidList"/>
    <dgm:cxn modelId="{04649E9D-0BFF-43D5-A546-F99254D1516B}" srcId="{11C50BA5-4899-4801-BBF7-6A87AA9F9F93}" destId="{53D244C2-FF3D-42E2-B07A-C794B190CC9C}" srcOrd="1" destOrd="0" parTransId="{D6275C7D-CA73-4A02-BF29-BCE4F441356C}" sibTransId="{A1DC38D2-F398-494F-80F5-A2FD31165183}"/>
    <dgm:cxn modelId="{E05564C4-2873-474A-8441-40CAD6EF1903}" type="presOf" srcId="{11C50BA5-4899-4801-BBF7-6A87AA9F9F93}" destId="{A4802FB9-9957-4F87-A60B-96D2CACAA759}" srcOrd="0" destOrd="0" presId="urn:microsoft.com/office/officeart/2018/2/layout/IconVerticalSolidList"/>
    <dgm:cxn modelId="{B90808D9-62EC-4176-90BC-4751DE2C4226}" type="presOf" srcId="{53D244C2-FF3D-42E2-B07A-C794B190CC9C}" destId="{EF813929-4A85-4927-B24D-D57335045BDA}" srcOrd="0" destOrd="0" presId="urn:microsoft.com/office/officeart/2018/2/layout/IconVerticalSolidList"/>
    <dgm:cxn modelId="{4389DE3E-D303-407C-805A-0D6932BFF140}" type="presParOf" srcId="{A4802FB9-9957-4F87-A60B-96D2CACAA759}" destId="{CAB699F0-933F-4A4D-BA32-E290E03493CF}" srcOrd="0" destOrd="0" presId="urn:microsoft.com/office/officeart/2018/2/layout/IconVerticalSolidList"/>
    <dgm:cxn modelId="{1CCC2FFA-2298-421E-AEB2-B8F2C969838D}" type="presParOf" srcId="{CAB699F0-933F-4A4D-BA32-E290E03493CF}" destId="{50269882-2A8B-4A09-9374-3C5DCD5FEB72}" srcOrd="0" destOrd="0" presId="urn:microsoft.com/office/officeart/2018/2/layout/IconVerticalSolidList"/>
    <dgm:cxn modelId="{A405858B-B5AA-40F9-B779-E71786239E9D}" type="presParOf" srcId="{CAB699F0-933F-4A4D-BA32-E290E03493CF}" destId="{AAB38917-8B37-4B50-AF96-0ADAA69923F6}" srcOrd="1" destOrd="0" presId="urn:microsoft.com/office/officeart/2018/2/layout/IconVerticalSolidList"/>
    <dgm:cxn modelId="{ACC477C1-1B82-454D-A9BC-E3431D966B38}" type="presParOf" srcId="{CAB699F0-933F-4A4D-BA32-E290E03493CF}" destId="{B1315726-F76A-4A88-85D5-47C370C20267}" srcOrd="2" destOrd="0" presId="urn:microsoft.com/office/officeart/2018/2/layout/IconVerticalSolidList"/>
    <dgm:cxn modelId="{DC528E21-3705-434D-9EA4-15D729EBFB03}" type="presParOf" srcId="{CAB699F0-933F-4A4D-BA32-E290E03493CF}" destId="{817229C3-4C03-4DD3-AC62-BF3DF9412802}" srcOrd="3" destOrd="0" presId="urn:microsoft.com/office/officeart/2018/2/layout/IconVerticalSolidList"/>
    <dgm:cxn modelId="{AB341617-2BCF-4973-9A42-9332E3F37591}" type="presParOf" srcId="{A4802FB9-9957-4F87-A60B-96D2CACAA759}" destId="{3DA1D0A5-8A7A-4C8F-A02D-5702C99E394A}" srcOrd="1" destOrd="0" presId="urn:microsoft.com/office/officeart/2018/2/layout/IconVerticalSolidList"/>
    <dgm:cxn modelId="{8560DC3C-C160-40A9-AE80-CC6728F1A38E}" type="presParOf" srcId="{A4802FB9-9957-4F87-A60B-96D2CACAA759}" destId="{977A62AC-9F81-436A-B58E-1FC77313C0AA}" srcOrd="2" destOrd="0" presId="urn:microsoft.com/office/officeart/2018/2/layout/IconVerticalSolidList"/>
    <dgm:cxn modelId="{1A86CE9F-859F-432D-98E5-2FCE8695C482}" type="presParOf" srcId="{977A62AC-9F81-436A-B58E-1FC77313C0AA}" destId="{AEB14E3E-D8C3-4801-8096-9F5FF984AA06}" srcOrd="0" destOrd="0" presId="urn:microsoft.com/office/officeart/2018/2/layout/IconVerticalSolidList"/>
    <dgm:cxn modelId="{0B22FCD8-3EB8-462C-9585-50E36C6B5BFE}" type="presParOf" srcId="{977A62AC-9F81-436A-B58E-1FC77313C0AA}" destId="{293474B7-5B6E-4C63-9E63-DD6C57272948}" srcOrd="1" destOrd="0" presId="urn:microsoft.com/office/officeart/2018/2/layout/IconVerticalSolidList"/>
    <dgm:cxn modelId="{DF93C010-5968-404B-B23D-24764E4D7D60}" type="presParOf" srcId="{977A62AC-9F81-436A-B58E-1FC77313C0AA}" destId="{288C8962-EA0A-41E4-9F89-5920EB1AAD1B}" srcOrd="2" destOrd="0" presId="urn:microsoft.com/office/officeart/2018/2/layout/IconVerticalSolidList"/>
    <dgm:cxn modelId="{1FD67632-0F71-4EF3-9788-968D724885F7}" type="presParOf" srcId="{977A62AC-9F81-436A-B58E-1FC77313C0AA}" destId="{EF813929-4A85-4927-B24D-D57335045BDA}" srcOrd="3" destOrd="0" presId="urn:microsoft.com/office/officeart/2018/2/layout/IconVerticalSolidList"/>
    <dgm:cxn modelId="{83DC69CE-F9B4-46A2-932C-49796EF8F2B4}" type="presParOf" srcId="{A4802FB9-9957-4F87-A60B-96D2CACAA759}" destId="{3A4FA168-4155-4820-8889-7ED7E9D31A98}" srcOrd="3" destOrd="0" presId="urn:microsoft.com/office/officeart/2018/2/layout/IconVerticalSolidList"/>
    <dgm:cxn modelId="{CDD4BD4D-51F5-4D53-B880-EB25B0AB6513}" type="presParOf" srcId="{A4802FB9-9957-4F87-A60B-96D2CACAA759}" destId="{F34361AC-B967-413B-89AA-9E7F6E2B8CA2}" srcOrd="4" destOrd="0" presId="urn:microsoft.com/office/officeart/2018/2/layout/IconVerticalSolidList"/>
    <dgm:cxn modelId="{187C29F1-7C31-4C0D-B62B-4B39C8E9F7CB}" type="presParOf" srcId="{F34361AC-B967-413B-89AA-9E7F6E2B8CA2}" destId="{7B5E29C8-C195-4CB3-90AB-3F24CF1BBA2F}" srcOrd="0" destOrd="0" presId="urn:microsoft.com/office/officeart/2018/2/layout/IconVerticalSolidList"/>
    <dgm:cxn modelId="{AD0103F7-94A1-48BB-A064-7C5BFFDF873C}" type="presParOf" srcId="{F34361AC-B967-413B-89AA-9E7F6E2B8CA2}" destId="{7464C417-A7E1-4B97-BBEA-22F01CD4AC92}" srcOrd="1" destOrd="0" presId="urn:microsoft.com/office/officeart/2018/2/layout/IconVerticalSolidList"/>
    <dgm:cxn modelId="{7DD96A51-70C2-4C4F-B585-48FDF29AFDBF}" type="presParOf" srcId="{F34361AC-B967-413B-89AA-9E7F6E2B8CA2}" destId="{A8D92D68-F252-46A8-9D82-86E133E2B65E}" srcOrd="2" destOrd="0" presId="urn:microsoft.com/office/officeart/2018/2/layout/IconVerticalSolidList"/>
    <dgm:cxn modelId="{29089FD2-8D1B-43A9-A675-DF7C5552A1EC}" type="presParOf" srcId="{F34361AC-B967-413B-89AA-9E7F6E2B8CA2}" destId="{FA69E9C8-3611-4DB7-9289-E24740015E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CF2687-48F8-4F01-85D0-50065924A89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AFE05C-7B0D-479A-AEB0-4B1D7A0214DE}">
      <dgm:prSet/>
      <dgm:spPr/>
      <dgm:t>
        <a:bodyPr/>
        <a:lstStyle/>
        <a:p>
          <a:r>
            <a:rPr lang="en-US" b="1" dirty="0"/>
            <a:t>Week 1-2:</a:t>
          </a:r>
          <a:r>
            <a:rPr lang="en-US" dirty="0"/>
            <a:t> Project planning and analysis, including defining project requirements, identifying endpoints, and creating a project plan.</a:t>
          </a:r>
        </a:p>
      </dgm:t>
    </dgm:pt>
    <dgm:pt modelId="{32823354-940B-475C-8D4A-80CDACAC5371}" type="parTrans" cxnId="{E4DD7242-A8ED-43BA-BF5B-6B3C9C25DDE4}">
      <dgm:prSet/>
      <dgm:spPr/>
      <dgm:t>
        <a:bodyPr/>
        <a:lstStyle/>
        <a:p>
          <a:endParaRPr lang="en-US"/>
        </a:p>
      </dgm:t>
    </dgm:pt>
    <dgm:pt modelId="{78FB3EE1-B925-40E3-9B3D-F681F7B2B6CF}" type="sibTrans" cxnId="{E4DD7242-A8ED-43BA-BF5B-6B3C9C25DDE4}">
      <dgm:prSet/>
      <dgm:spPr/>
      <dgm:t>
        <a:bodyPr/>
        <a:lstStyle/>
        <a:p>
          <a:endParaRPr lang="en-US"/>
        </a:p>
      </dgm:t>
    </dgm:pt>
    <dgm:pt modelId="{9287A849-68AD-435F-8058-15E9F5395A75}">
      <dgm:prSet/>
      <dgm:spPr/>
      <dgm:t>
        <a:bodyPr/>
        <a:lstStyle/>
        <a:p>
          <a:r>
            <a:rPr lang="en-US" b="1" dirty="0"/>
            <a:t>Week 3-5: </a:t>
          </a:r>
          <a:r>
            <a:rPr lang="en-US" dirty="0"/>
            <a:t>Backend development, including building the backend using Node.js and PostgreSQL, creating data models, APIs, and authentication.</a:t>
          </a:r>
        </a:p>
      </dgm:t>
    </dgm:pt>
    <dgm:pt modelId="{00498C58-159C-48D6-8883-A4317441E568}" type="parTrans" cxnId="{BA968B0E-E5B3-4C05-B34A-675E6CC056FA}">
      <dgm:prSet/>
      <dgm:spPr/>
      <dgm:t>
        <a:bodyPr/>
        <a:lstStyle/>
        <a:p>
          <a:endParaRPr lang="en-US"/>
        </a:p>
      </dgm:t>
    </dgm:pt>
    <dgm:pt modelId="{604AD172-22A2-4484-B1F1-FF21BA08372C}" type="sibTrans" cxnId="{BA968B0E-E5B3-4C05-B34A-675E6CC056FA}">
      <dgm:prSet/>
      <dgm:spPr/>
      <dgm:t>
        <a:bodyPr/>
        <a:lstStyle/>
        <a:p>
          <a:endParaRPr lang="en-US"/>
        </a:p>
      </dgm:t>
    </dgm:pt>
    <dgm:pt modelId="{DD9ADF7B-AA43-4135-924E-BEC92389ABC4}">
      <dgm:prSet/>
      <dgm:spPr/>
      <dgm:t>
        <a:bodyPr/>
        <a:lstStyle/>
        <a:p>
          <a:r>
            <a:rPr lang="en-US" b="1" dirty="0"/>
            <a:t>Week 6-8: </a:t>
          </a:r>
          <a:r>
            <a:rPr lang="en-US" dirty="0"/>
            <a:t>Frontend development, including building the frontend using React and Redux, designing the user interface, and integrating with the backend.</a:t>
          </a:r>
        </a:p>
      </dgm:t>
    </dgm:pt>
    <dgm:pt modelId="{96B8959B-405C-4DE7-89B3-B57E98E15989}" type="parTrans" cxnId="{472D9A59-C32E-432D-8C95-D99E73F772A3}">
      <dgm:prSet/>
      <dgm:spPr/>
      <dgm:t>
        <a:bodyPr/>
        <a:lstStyle/>
        <a:p>
          <a:endParaRPr lang="en-US"/>
        </a:p>
      </dgm:t>
    </dgm:pt>
    <dgm:pt modelId="{FCEC3CCF-CF2D-4A1E-9DE0-81B69C410C74}" type="sibTrans" cxnId="{472D9A59-C32E-432D-8C95-D99E73F772A3}">
      <dgm:prSet/>
      <dgm:spPr/>
      <dgm:t>
        <a:bodyPr/>
        <a:lstStyle/>
        <a:p>
          <a:endParaRPr lang="en-US"/>
        </a:p>
      </dgm:t>
    </dgm:pt>
    <dgm:pt modelId="{5CFF7918-B594-45BF-AB66-DF081EF5C3A4}">
      <dgm:prSet/>
      <dgm:spPr/>
      <dgm:t>
        <a:bodyPr/>
        <a:lstStyle/>
        <a:p>
          <a:r>
            <a:rPr lang="en-US" b="1" dirty="0"/>
            <a:t>Week 9-10: </a:t>
          </a:r>
          <a:r>
            <a:rPr lang="en-US" dirty="0"/>
            <a:t>Testing, including conducting unit tests, integration tests, and end-to-end tests to ensure functionality and quality.</a:t>
          </a:r>
        </a:p>
      </dgm:t>
    </dgm:pt>
    <dgm:pt modelId="{18870A32-B19E-4194-BFD6-32DBB724FDE0}" type="parTrans" cxnId="{0F08C81F-D864-41CB-879F-3541E5AEC949}">
      <dgm:prSet/>
      <dgm:spPr/>
      <dgm:t>
        <a:bodyPr/>
        <a:lstStyle/>
        <a:p>
          <a:endParaRPr lang="en-US"/>
        </a:p>
      </dgm:t>
    </dgm:pt>
    <dgm:pt modelId="{2F3EC6CC-CE0F-4A1C-9693-38E1B5728968}" type="sibTrans" cxnId="{0F08C81F-D864-41CB-879F-3541E5AEC949}">
      <dgm:prSet/>
      <dgm:spPr/>
      <dgm:t>
        <a:bodyPr/>
        <a:lstStyle/>
        <a:p>
          <a:endParaRPr lang="en-US"/>
        </a:p>
      </dgm:t>
    </dgm:pt>
    <dgm:pt modelId="{A51CB7D3-8A22-41EE-8198-20EDC360D4FA}">
      <dgm:prSet/>
      <dgm:spPr/>
      <dgm:t>
        <a:bodyPr/>
        <a:lstStyle/>
        <a:p>
          <a:r>
            <a:rPr lang="en-US" b="1" dirty="0"/>
            <a:t>Week 11-12: </a:t>
          </a:r>
          <a:r>
            <a:rPr lang="en-US" dirty="0"/>
            <a:t>Deployment, including deploying the application to a server or cloud service, configuring the environment, and ensuring scalability and security.</a:t>
          </a:r>
        </a:p>
      </dgm:t>
    </dgm:pt>
    <dgm:pt modelId="{CF82B980-77BC-49EF-84AB-1F8075A85BC3}" type="parTrans" cxnId="{E6DCC0C5-A224-4455-B047-2448D392E248}">
      <dgm:prSet/>
      <dgm:spPr/>
      <dgm:t>
        <a:bodyPr/>
        <a:lstStyle/>
        <a:p>
          <a:endParaRPr lang="en-US"/>
        </a:p>
      </dgm:t>
    </dgm:pt>
    <dgm:pt modelId="{9816EB4C-FEEA-4849-B49D-FB4E2C077419}" type="sibTrans" cxnId="{E6DCC0C5-A224-4455-B047-2448D392E248}">
      <dgm:prSet/>
      <dgm:spPr/>
      <dgm:t>
        <a:bodyPr/>
        <a:lstStyle/>
        <a:p>
          <a:endParaRPr lang="en-US"/>
        </a:p>
      </dgm:t>
    </dgm:pt>
    <dgm:pt modelId="{D2E67C95-DA96-460B-BDD8-D477E30EF81F}">
      <dgm:prSet/>
      <dgm:spPr/>
      <dgm:t>
        <a:bodyPr/>
        <a:lstStyle/>
        <a:p>
          <a:r>
            <a:rPr lang="en-US" b="1" dirty="0"/>
            <a:t>Week 13-14: </a:t>
          </a:r>
          <a:r>
            <a:rPr lang="en-US" dirty="0"/>
            <a:t>Maintenance, including monitoring the application, fixing bugs, and implementing new features based on feedback and user needs.</a:t>
          </a:r>
        </a:p>
      </dgm:t>
    </dgm:pt>
    <dgm:pt modelId="{1294C208-84A6-4CF1-AF33-48D604547075}" type="parTrans" cxnId="{F3DED34F-9E74-4441-9B68-0B93BFFE27E9}">
      <dgm:prSet/>
      <dgm:spPr/>
      <dgm:t>
        <a:bodyPr/>
        <a:lstStyle/>
        <a:p>
          <a:endParaRPr lang="en-US"/>
        </a:p>
      </dgm:t>
    </dgm:pt>
    <dgm:pt modelId="{6C7094D1-B607-401C-9EED-5A968F39BDB3}" type="sibTrans" cxnId="{F3DED34F-9E74-4441-9B68-0B93BFFE27E9}">
      <dgm:prSet/>
      <dgm:spPr/>
      <dgm:t>
        <a:bodyPr/>
        <a:lstStyle/>
        <a:p>
          <a:endParaRPr lang="en-US"/>
        </a:p>
      </dgm:t>
    </dgm:pt>
    <dgm:pt modelId="{7AC5AACD-34D9-4957-94E5-3559EE9B2FEE}" type="pres">
      <dgm:prSet presAssocID="{4BCF2687-48F8-4F01-85D0-50065924A893}" presName="linear" presStyleCnt="0">
        <dgm:presLayoutVars>
          <dgm:animLvl val="lvl"/>
          <dgm:resizeHandles val="exact"/>
        </dgm:presLayoutVars>
      </dgm:prSet>
      <dgm:spPr/>
    </dgm:pt>
    <dgm:pt modelId="{7A658B27-BB2C-4610-95F7-534A846DD3F5}" type="pres">
      <dgm:prSet presAssocID="{F1AFE05C-7B0D-479A-AEB0-4B1D7A0214D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3DFF61B-7673-4D48-A2FD-9E22188C9A15}" type="pres">
      <dgm:prSet presAssocID="{78FB3EE1-B925-40E3-9B3D-F681F7B2B6CF}" presName="spacer" presStyleCnt="0"/>
      <dgm:spPr/>
    </dgm:pt>
    <dgm:pt modelId="{21222895-E6A4-4734-8BC6-6CE7B6079B7D}" type="pres">
      <dgm:prSet presAssocID="{9287A849-68AD-435F-8058-15E9F5395A7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DD403E9-500B-4608-B09F-A6DD3E73AD1D}" type="pres">
      <dgm:prSet presAssocID="{604AD172-22A2-4484-B1F1-FF21BA08372C}" presName="spacer" presStyleCnt="0"/>
      <dgm:spPr/>
    </dgm:pt>
    <dgm:pt modelId="{E2822F22-E794-4C77-A487-AB37347EE841}" type="pres">
      <dgm:prSet presAssocID="{DD9ADF7B-AA43-4135-924E-BEC92389ABC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05074CF-F880-4688-8542-887A37542D36}" type="pres">
      <dgm:prSet presAssocID="{FCEC3CCF-CF2D-4A1E-9DE0-81B69C410C74}" presName="spacer" presStyleCnt="0"/>
      <dgm:spPr/>
    </dgm:pt>
    <dgm:pt modelId="{617C1EC4-76DF-4F1D-94FB-DA5CD48E7EDF}" type="pres">
      <dgm:prSet presAssocID="{5CFF7918-B594-45BF-AB66-DF081EF5C3A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1749CD5-0353-4DAA-B083-00AC4CAB0B9C}" type="pres">
      <dgm:prSet presAssocID="{2F3EC6CC-CE0F-4A1C-9693-38E1B5728968}" presName="spacer" presStyleCnt="0"/>
      <dgm:spPr/>
    </dgm:pt>
    <dgm:pt modelId="{3697421B-639A-4665-A148-43B4BA84B316}" type="pres">
      <dgm:prSet presAssocID="{A51CB7D3-8A22-41EE-8198-20EDC360D4F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400E035-5939-410F-B058-E234DA91B975}" type="pres">
      <dgm:prSet presAssocID="{9816EB4C-FEEA-4849-B49D-FB4E2C077419}" presName="spacer" presStyleCnt="0"/>
      <dgm:spPr/>
    </dgm:pt>
    <dgm:pt modelId="{AD58AEB2-03C7-43D1-89F1-1A33A34714F7}" type="pres">
      <dgm:prSet presAssocID="{D2E67C95-DA96-460B-BDD8-D477E30EF81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66B080D-BCE3-4E07-B622-7412C7940A86}" type="presOf" srcId="{9287A849-68AD-435F-8058-15E9F5395A75}" destId="{21222895-E6A4-4734-8BC6-6CE7B6079B7D}" srcOrd="0" destOrd="0" presId="urn:microsoft.com/office/officeart/2005/8/layout/vList2"/>
    <dgm:cxn modelId="{BA968B0E-E5B3-4C05-B34A-675E6CC056FA}" srcId="{4BCF2687-48F8-4F01-85D0-50065924A893}" destId="{9287A849-68AD-435F-8058-15E9F5395A75}" srcOrd="1" destOrd="0" parTransId="{00498C58-159C-48D6-8883-A4317441E568}" sibTransId="{604AD172-22A2-4484-B1F1-FF21BA08372C}"/>
    <dgm:cxn modelId="{C698D80E-E741-459E-9174-716BFD6FAD86}" type="presOf" srcId="{DD9ADF7B-AA43-4135-924E-BEC92389ABC4}" destId="{E2822F22-E794-4C77-A487-AB37347EE841}" srcOrd="0" destOrd="0" presId="urn:microsoft.com/office/officeart/2005/8/layout/vList2"/>
    <dgm:cxn modelId="{4D12E20E-97C2-4397-BC12-34AF1E768CD2}" type="presOf" srcId="{5CFF7918-B594-45BF-AB66-DF081EF5C3A4}" destId="{617C1EC4-76DF-4F1D-94FB-DA5CD48E7EDF}" srcOrd="0" destOrd="0" presId="urn:microsoft.com/office/officeart/2005/8/layout/vList2"/>
    <dgm:cxn modelId="{0F08C81F-D864-41CB-879F-3541E5AEC949}" srcId="{4BCF2687-48F8-4F01-85D0-50065924A893}" destId="{5CFF7918-B594-45BF-AB66-DF081EF5C3A4}" srcOrd="3" destOrd="0" parTransId="{18870A32-B19E-4194-BFD6-32DBB724FDE0}" sibTransId="{2F3EC6CC-CE0F-4A1C-9693-38E1B5728968}"/>
    <dgm:cxn modelId="{B606E43B-DF17-42A9-8C73-646283327978}" type="presOf" srcId="{D2E67C95-DA96-460B-BDD8-D477E30EF81F}" destId="{AD58AEB2-03C7-43D1-89F1-1A33A34714F7}" srcOrd="0" destOrd="0" presId="urn:microsoft.com/office/officeart/2005/8/layout/vList2"/>
    <dgm:cxn modelId="{E4DD7242-A8ED-43BA-BF5B-6B3C9C25DDE4}" srcId="{4BCF2687-48F8-4F01-85D0-50065924A893}" destId="{F1AFE05C-7B0D-479A-AEB0-4B1D7A0214DE}" srcOrd="0" destOrd="0" parTransId="{32823354-940B-475C-8D4A-80CDACAC5371}" sibTransId="{78FB3EE1-B925-40E3-9B3D-F681F7B2B6CF}"/>
    <dgm:cxn modelId="{F3DED34F-9E74-4441-9B68-0B93BFFE27E9}" srcId="{4BCF2687-48F8-4F01-85D0-50065924A893}" destId="{D2E67C95-DA96-460B-BDD8-D477E30EF81F}" srcOrd="5" destOrd="0" parTransId="{1294C208-84A6-4CF1-AF33-48D604547075}" sibTransId="{6C7094D1-B607-401C-9EED-5A968F39BDB3}"/>
    <dgm:cxn modelId="{ECC05173-9420-4DA2-A79C-A097A98ABAC3}" type="presOf" srcId="{F1AFE05C-7B0D-479A-AEB0-4B1D7A0214DE}" destId="{7A658B27-BB2C-4610-95F7-534A846DD3F5}" srcOrd="0" destOrd="0" presId="urn:microsoft.com/office/officeart/2005/8/layout/vList2"/>
    <dgm:cxn modelId="{472D9A59-C32E-432D-8C95-D99E73F772A3}" srcId="{4BCF2687-48F8-4F01-85D0-50065924A893}" destId="{DD9ADF7B-AA43-4135-924E-BEC92389ABC4}" srcOrd="2" destOrd="0" parTransId="{96B8959B-405C-4DE7-89B3-B57E98E15989}" sibTransId="{FCEC3CCF-CF2D-4A1E-9DE0-81B69C410C74}"/>
    <dgm:cxn modelId="{A47EA399-2F86-4C47-80E7-8448EA312BFE}" type="presOf" srcId="{A51CB7D3-8A22-41EE-8198-20EDC360D4FA}" destId="{3697421B-639A-4665-A148-43B4BA84B316}" srcOrd="0" destOrd="0" presId="urn:microsoft.com/office/officeart/2005/8/layout/vList2"/>
    <dgm:cxn modelId="{E6DCC0C5-A224-4455-B047-2448D392E248}" srcId="{4BCF2687-48F8-4F01-85D0-50065924A893}" destId="{A51CB7D3-8A22-41EE-8198-20EDC360D4FA}" srcOrd="4" destOrd="0" parTransId="{CF82B980-77BC-49EF-84AB-1F8075A85BC3}" sibTransId="{9816EB4C-FEEA-4849-B49D-FB4E2C077419}"/>
    <dgm:cxn modelId="{90D105D8-3D15-4A0D-9444-922D48056E3E}" type="presOf" srcId="{4BCF2687-48F8-4F01-85D0-50065924A893}" destId="{7AC5AACD-34D9-4957-94E5-3559EE9B2FEE}" srcOrd="0" destOrd="0" presId="urn:microsoft.com/office/officeart/2005/8/layout/vList2"/>
    <dgm:cxn modelId="{AE83DDCA-C846-4C75-9A18-AF32E2378841}" type="presParOf" srcId="{7AC5AACD-34D9-4957-94E5-3559EE9B2FEE}" destId="{7A658B27-BB2C-4610-95F7-534A846DD3F5}" srcOrd="0" destOrd="0" presId="urn:microsoft.com/office/officeart/2005/8/layout/vList2"/>
    <dgm:cxn modelId="{C1BA4410-41C9-486B-AF60-82C372E78413}" type="presParOf" srcId="{7AC5AACD-34D9-4957-94E5-3559EE9B2FEE}" destId="{33DFF61B-7673-4D48-A2FD-9E22188C9A15}" srcOrd="1" destOrd="0" presId="urn:microsoft.com/office/officeart/2005/8/layout/vList2"/>
    <dgm:cxn modelId="{797D7C76-5161-4295-ACD4-1829FCD9CA38}" type="presParOf" srcId="{7AC5AACD-34D9-4957-94E5-3559EE9B2FEE}" destId="{21222895-E6A4-4734-8BC6-6CE7B6079B7D}" srcOrd="2" destOrd="0" presId="urn:microsoft.com/office/officeart/2005/8/layout/vList2"/>
    <dgm:cxn modelId="{4412C024-DB81-45D1-8B89-2D875B769FAC}" type="presParOf" srcId="{7AC5AACD-34D9-4957-94E5-3559EE9B2FEE}" destId="{0DD403E9-500B-4608-B09F-A6DD3E73AD1D}" srcOrd="3" destOrd="0" presId="urn:microsoft.com/office/officeart/2005/8/layout/vList2"/>
    <dgm:cxn modelId="{2D49FB02-89EC-47C8-BD1A-5CFDC16F488F}" type="presParOf" srcId="{7AC5AACD-34D9-4957-94E5-3559EE9B2FEE}" destId="{E2822F22-E794-4C77-A487-AB37347EE841}" srcOrd="4" destOrd="0" presId="urn:microsoft.com/office/officeart/2005/8/layout/vList2"/>
    <dgm:cxn modelId="{03462894-B6DF-479C-BA37-10006C72D2D8}" type="presParOf" srcId="{7AC5AACD-34D9-4957-94E5-3559EE9B2FEE}" destId="{F05074CF-F880-4688-8542-887A37542D36}" srcOrd="5" destOrd="0" presId="urn:microsoft.com/office/officeart/2005/8/layout/vList2"/>
    <dgm:cxn modelId="{B23E854D-679A-48B7-8B78-B0A5F5CD0513}" type="presParOf" srcId="{7AC5AACD-34D9-4957-94E5-3559EE9B2FEE}" destId="{617C1EC4-76DF-4F1D-94FB-DA5CD48E7EDF}" srcOrd="6" destOrd="0" presId="urn:microsoft.com/office/officeart/2005/8/layout/vList2"/>
    <dgm:cxn modelId="{3788B688-3667-40AF-9D91-14809916DA3F}" type="presParOf" srcId="{7AC5AACD-34D9-4957-94E5-3559EE9B2FEE}" destId="{B1749CD5-0353-4DAA-B083-00AC4CAB0B9C}" srcOrd="7" destOrd="0" presId="urn:microsoft.com/office/officeart/2005/8/layout/vList2"/>
    <dgm:cxn modelId="{49E6E469-B56B-4AF8-9DC0-2FCD3B6B4B3A}" type="presParOf" srcId="{7AC5AACD-34D9-4957-94E5-3559EE9B2FEE}" destId="{3697421B-639A-4665-A148-43B4BA84B316}" srcOrd="8" destOrd="0" presId="urn:microsoft.com/office/officeart/2005/8/layout/vList2"/>
    <dgm:cxn modelId="{26D980AB-7101-4F96-BE4B-F8BEAB5EBA72}" type="presParOf" srcId="{7AC5AACD-34D9-4957-94E5-3559EE9B2FEE}" destId="{A400E035-5939-410F-B058-E234DA91B975}" srcOrd="9" destOrd="0" presId="urn:microsoft.com/office/officeart/2005/8/layout/vList2"/>
    <dgm:cxn modelId="{689E7708-6D49-4D00-AD73-D0BBA9AB2295}" type="presParOf" srcId="{7AC5AACD-34D9-4957-94E5-3559EE9B2FEE}" destId="{AD58AEB2-03C7-43D1-89F1-1A33A34714F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BD532C-46DC-48A9-99CB-83B7D2C6FA34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E53C8A-CBF9-4C92-8638-8D73D599CE47}">
      <dgm:prSet custT="1"/>
      <dgm:spPr/>
      <dgm:t>
        <a:bodyPr/>
        <a:lstStyle/>
        <a:p>
          <a:r>
            <a:rPr lang="en-US" sz="2400"/>
            <a:t>Understanding of database design and implementation using PostgreSQL</a:t>
          </a:r>
          <a:endParaRPr lang="en-US" sz="2400" dirty="0"/>
        </a:p>
      </dgm:t>
    </dgm:pt>
    <dgm:pt modelId="{E153F8E5-6D3A-42DE-83E7-24C0DF0F5526}" type="parTrans" cxnId="{58F8EA23-70BE-4587-B46E-620F603E1A19}">
      <dgm:prSet/>
      <dgm:spPr/>
      <dgm:t>
        <a:bodyPr/>
        <a:lstStyle/>
        <a:p>
          <a:endParaRPr lang="en-US"/>
        </a:p>
      </dgm:t>
    </dgm:pt>
    <dgm:pt modelId="{A695EF02-F3D3-4263-B074-304066627471}" type="sibTrans" cxnId="{58F8EA23-70BE-4587-B46E-620F603E1A19}">
      <dgm:prSet/>
      <dgm:spPr/>
      <dgm:t>
        <a:bodyPr/>
        <a:lstStyle/>
        <a:p>
          <a:endParaRPr lang="en-US"/>
        </a:p>
      </dgm:t>
    </dgm:pt>
    <dgm:pt modelId="{A2B46BA8-9A2B-4AE5-82DA-BDB593D22863}">
      <dgm:prSet custT="1"/>
      <dgm:spPr/>
      <dgm:t>
        <a:bodyPr/>
        <a:lstStyle/>
        <a:p>
          <a:r>
            <a:rPr lang="en-US" sz="2400"/>
            <a:t> Proficiency in Node.js and its ecosystem of libraries and tools</a:t>
          </a:r>
          <a:endParaRPr lang="en-US" sz="2400" dirty="0"/>
        </a:p>
      </dgm:t>
    </dgm:pt>
    <dgm:pt modelId="{5873AD56-DC9C-4BD5-8908-8E70B215F2C2}" type="parTrans" cxnId="{B5EDA790-EE19-43BA-895B-CDBB5A7D27EB}">
      <dgm:prSet/>
      <dgm:spPr/>
      <dgm:t>
        <a:bodyPr/>
        <a:lstStyle/>
        <a:p>
          <a:endParaRPr lang="en-US"/>
        </a:p>
      </dgm:t>
    </dgm:pt>
    <dgm:pt modelId="{F2270C43-EF2C-4077-9477-C6008025E2D2}" type="sibTrans" cxnId="{B5EDA790-EE19-43BA-895B-CDBB5A7D27EB}">
      <dgm:prSet/>
      <dgm:spPr/>
      <dgm:t>
        <a:bodyPr/>
        <a:lstStyle/>
        <a:p>
          <a:endParaRPr lang="en-US"/>
        </a:p>
      </dgm:t>
    </dgm:pt>
    <dgm:pt modelId="{9CD89CA7-2233-40EA-B168-99AE61CB19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Experience with web development concepts such as RESTful APIs, MVC architecture, and user authentication</a:t>
          </a:r>
          <a:endParaRPr lang="en-US" dirty="0"/>
        </a:p>
      </dgm:t>
    </dgm:pt>
    <dgm:pt modelId="{103211C2-D5C2-447A-8B8D-EFFC866D16E4}" type="parTrans" cxnId="{75309D3A-246E-436E-A636-F001C309FC35}">
      <dgm:prSet/>
      <dgm:spPr/>
      <dgm:t>
        <a:bodyPr/>
        <a:lstStyle/>
        <a:p>
          <a:endParaRPr lang="en-US"/>
        </a:p>
      </dgm:t>
    </dgm:pt>
    <dgm:pt modelId="{2F9D511E-AA41-4ABA-A159-EC532FF0E18F}" type="sibTrans" cxnId="{75309D3A-246E-436E-A636-F001C309FC35}">
      <dgm:prSet/>
      <dgm:spPr/>
      <dgm:t>
        <a:bodyPr/>
        <a:lstStyle/>
        <a:p>
          <a:endParaRPr lang="en-US"/>
        </a:p>
      </dgm:t>
    </dgm:pt>
    <dgm:pt modelId="{5B7E4828-2AA8-4F9D-85A4-43FDEE8C9B93}">
      <dgm:prSet custT="1"/>
      <dgm:spPr/>
      <dgm:t>
        <a:bodyPr/>
        <a:lstStyle/>
        <a:p>
          <a:r>
            <a:rPr lang="en-US" sz="2000"/>
            <a:t>Familiarity with frontend development using React and its ecosystem of libraries and tools</a:t>
          </a:r>
          <a:endParaRPr lang="en-US" sz="2000" dirty="0"/>
        </a:p>
      </dgm:t>
    </dgm:pt>
    <dgm:pt modelId="{37585E32-7368-4803-97A5-E66B4771C88D}" type="parTrans" cxnId="{987DF7D6-AC5F-48E6-A830-514E95C36616}">
      <dgm:prSet/>
      <dgm:spPr/>
      <dgm:t>
        <a:bodyPr/>
        <a:lstStyle/>
        <a:p>
          <a:endParaRPr lang="en-US"/>
        </a:p>
      </dgm:t>
    </dgm:pt>
    <dgm:pt modelId="{B4B80151-A5BB-4917-BB10-22466462319F}" type="sibTrans" cxnId="{987DF7D6-AC5F-48E6-A830-514E95C36616}">
      <dgm:prSet/>
      <dgm:spPr/>
      <dgm:t>
        <a:bodyPr/>
        <a:lstStyle/>
        <a:p>
          <a:endParaRPr lang="en-US"/>
        </a:p>
      </dgm:t>
    </dgm:pt>
    <dgm:pt modelId="{23ECA2A0-6C02-404D-9F72-4D2E088B2779}">
      <dgm:prSet custT="1"/>
      <dgm:spPr/>
      <dgm:t>
        <a:bodyPr/>
        <a:lstStyle/>
        <a:p>
          <a:r>
            <a:rPr lang="en-US" sz="2400"/>
            <a:t>Understanding of state management using Redux</a:t>
          </a:r>
          <a:endParaRPr lang="en-US" sz="2400" dirty="0"/>
        </a:p>
      </dgm:t>
    </dgm:pt>
    <dgm:pt modelId="{66FA8A42-12D0-43E7-9B2B-608643ACB15B}" type="parTrans" cxnId="{7BFC78E0-4660-4C1C-9347-869779D3F10A}">
      <dgm:prSet/>
      <dgm:spPr/>
      <dgm:t>
        <a:bodyPr/>
        <a:lstStyle/>
        <a:p>
          <a:endParaRPr lang="en-US"/>
        </a:p>
      </dgm:t>
    </dgm:pt>
    <dgm:pt modelId="{45DF72D8-EB4F-4C95-908C-9024E2492F7C}" type="sibTrans" cxnId="{7BFC78E0-4660-4C1C-9347-869779D3F10A}">
      <dgm:prSet/>
      <dgm:spPr/>
      <dgm:t>
        <a:bodyPr/>
        <a:lstStyle/>
        <a:p>
          <a:endParaRPr lang="en-US"/>
        </a:p>
      </dgm:t>
    </dgm:pt>
    <dgm:pt modelId="{575FB8D7-6654-4038-A541-A461FB6804AF}">
      <dgm:prSet custT="1"/>
      <dgm:spPr/>
      <dgm:t>
        <a:bodyPr/>
        <a:lstStyle/>
        <a:p>
          <a:r>
            <a:rPr lang="en-US" sz="2400"/>
            <a:t>Project management skills, including task planning, time estimation.</a:t>
          </a:r>
          <a:endParaRPr lang="en-US" sz="2400" dirty="0"/>
        </a:p>
      </dgm:t>
    </dgm:pt>
    <dgm:pt modelId="{61C95095-6AAF-47E8-9E80-0D8D29D1D55C}" type="parTrans" cxnId="{CD02293E-F3D9-4926-8344-615B7AEE0F92}">
      <dgm:prSet/>
      <dgm:spPr/>
      <dgm:t>
        <a:bodyPr/>
        <a:lstStyle/>
        <a:p>
          <a:endParaRPr lang="en-US"/>
        </a:p>
      </dgm:t>
    </dgm:pt>
    <dgm:pt modelId="{B5BE209E-41BF-4BFE-97DF-7FED9060E905}" type="sibTrans" cxnId="{CD02293E-F3D9-4926-8344-615B7AEE0F92}">
      <dgm:prSet/>
      <dgm:spPr/>
      <dgm:t>
        <a:bodyPr/>
        <a:lstStyle/>
        <a:p>
          <a:endParaRPr lang="en-US"/>
        </a:p>
      </dgm:t>
    </dgm:pt>
    <dgm:pt modelId="{AFFC187C-CCED-4A25-B69A-4E6FCAFCF3EA}" type="pres">
      <dgm:prSet presAssocID="{77BD532C-46DC-48A9-99CB-83B7D2C6FA34}" presName="Name0" presStyleCnt="0">
        <dgm:presLayoutVars>
          <dgm:dir/>
          <dgm:resizeHandles val="exact"/>
        </dgm:presLayoutVars>
      </dgm:prSet>
      <dgm:spPr/>
    </dgm:pt>
    <dgm:pt modelId="{A708C385-2E76-4771-8926-87B54B1B4D02}" type="pres">
      <dgm:prSet presAssocID="{54E53C8A-CBF9-4C92-8638-8D73D599CE47}" presName="node" presStyleLbl="node1" presStyleIdx="0" presStyleCnt="6">
        <dgm:presLayoutVars>
          <dgm:bulletEnabled val="1"/>
        </dgm:presLayoutVars>
      </dgm:prSet>
      <dgm:spPr/>
    </dgm:pt>
    <dgm:pt modelId="{3ABD827E-1B13-4B5F-B4D4-7AFF961CA8A4}" type="pres">
      <dgm:prSet presAssocID="{A695EF02-F3D3-4263-B074-304066627471}" presName="sibTrans" presStyleLbl="sibTrans1D1" presStyleIdx="0" presStyleCnt="5"/>
      <dgm:spPr/>
    </dgm:pt>
    <dgm:pt modelId="{909A2762-457F-4154-A41D-D81C25B69891}" type="pres">
      <dgm:prSet presAssocID="{A695EF02-F3D3-4263-B074-304066627471}" presName="connectorText" presStyleLbl="sibTrans1D1" presStyleIdx="0" presStyleCnt="5"/>
      <dgm:spPr/>
    </dgm:pt>
    <dgm:pt modelId="{939541EB-15EA-4484-BF08-A682A2C8BB1F}" type="pres">
      <dgm:prSet presAssocID="{A2B46BA8-9A2B-4AE5-82DA-BDB593D22863}" presName="node" presStyleLbl="node1" presStyleIdx="1" presStyleCnt="6">
        <dgm:presLayoutVars>
          <dgm:bulletEnabled val="1"/>
        </dgm:presLayoutVars>
      </dgm:prSet>
      <dgm:spPr/>
    </dgm:pt>
    <dgm:pt modelId="{A112F7C0-3F1E-4744-920E-A72585B588FE}" type="pres">
      <dgm:prSet presAssocID="{F2270C43-EF2C-4077-9477-C6008025E2D2}" presName="sibTrans" presStyleLbl="sibTrans1D1" presStyleIdx="1" presStyleCnt="5"/>
      <dgm:spPr/>
    </dgm:pt>
    <dgm:pt modelId="{01DDED06-D4EA-4E0E-8C66-3A68DEFABF9A}" type="pres">
      <dgm:prSet presAssocID="{F2270C43-EF2C-4077-9477-C6008025E2D2}" presName="connectorText" presStyleLbl="sibTrans1D1" presStyleIdx="1" presStyleCnt="5"/>
      <dgm:spPr/>
    </dgm:pt>
    <dgm:pt modelId="{4F651EB2-5DF4-42A6-B51F-72B491912B48}" type="pres">
      <dgm:prSet presAssocID="{9CD89CA7-2233-40EA-B168-99AE61CB1972}" presName="node" presStyleLbl="node1" presStyleIdx="2" presStyleCnt="6">
        <dgm:presLayoutVars>
          <dgm:bulletEnabled val="1"/>
        </dgm:presLayoutVars>
      </dgm:prSet>
      <dgm:spPr/>
    </dgm:pt>
    <dgm:pt modelId="{193D16B5-E8E2-463A-89CB-0BC81D3857FB}" type="pres">
      <dgm:prSet presAssocID="{2F9D511E-AA41-4ABA-A159-EC532FF0E18F}" presName="sibTrans" presStyleLbl="sibTrans1D1" presStyleIdx="2" presStyleCnt="5"/>
      <dgm:spPr/>
    </dgm:pt>
    <dgm:pt modelId="{9D1DD48A-0923-4541-B53E-D58CFE2B8D45}" type="pres">
      <dgm:prSet presAssocID="{2F9D511E-AA41-4ABA-A159-EC532FF0E18F}" presName="connectorText" presStyleLbl="sibTrans1D1" presStyleIdx="2" presStyleCnt="5"/>
      <dgm:spPr/>
    </dgm:pt>
    <dgm:pt modelId="{0853C302-8D90-41D1-9F35-306972D793B6}" type="pres">
      <dgm:prSet presAssocID="{5B7E4828-2AA8-4F9D-85A4-43FDEE8C9B93}" presName="node" presStyleLbl="node1" presStyleIdx="3" presStyleCnt="6">
        <dgm:presLayoutVars>
          <dgm:bulletEnabled val="1"/>
        </dgm:presLayoutVars>
      </dgm:prSet>
      <dgm:spPr/>
    </dgm:pt>
    <dgm:pt modelId="{7589D020-EE73-45A8-AD79-8271770F1AAB}" type="pres">
      <dgm:prSet presAssocID="{B4B80151-A5BB-4917-BB10-22466462319F}" presName="sibTrans" presStyleLbl="sibTrans1D1" presStyleIdx="3" presStyleCnt="5"/>
      <dgm:spPr/>
    </dgm:pt>
    <dgm:pt modelId="{CB3202C8-168B-43F8-8835-F822C082A81C}" type="pres">
      <dgm:prSet presAssocID="{B4B80151-A5BB-4917-BB10-22466462319F}" presName="connectorText" presStyleLbl="sibTrans1D1" presStyleIdx="3" presStyleCnt="5"/>
      <dgm:spPr/>
    </dgm:pt>
    <dgm:pt modelId="{877E0BE5-1333-4DF4-AC66-7AA148205E84}" type="pres">
      <dgm:prSet presAssocID="{23ECA2A0-6C02-404D-9F72-4D2E088B2779}" presName="node" presStyleLbl="node1" presStyleIdx="4" presStyleCnt="6">
        <dgm:presLayoutVars>
          <dgm:bulletEnabled val="1"/>
        </dgm:presLayoutVars>
      </dgm:prSet>
      <dgm:spPr/>
    </dgm:pt>
    <dgm:pt modelId="{1A64276F-A140-4335-9B9D-B0A0B9CE3839}" type="pres">
      <dgm:prSet presAssocID="{45DF72D8-EB4F-4C95-908C-9024E2492F7C}" presName="sibTrans" presStyleLbl="sibTrans1D1" presStyleIdx="4" presStyleCnt="5"/>
      <dgm:spPr/>
    </dgm:pt>
    <dgm:pt modelId="{6F369B95-B50A-4C43-8157-FBC2CE568AD8}" type="pres">
      <dgm:prSet presAssocID="{45DF72D8-EB4F-4C95-908C-9024E2492F7C}" presName="connectorText" presStyleLbl="sibTrans1D1" presStyleIdx="4" presStyleCnt="5"/>
      <dgm:spPr/>
    </dgm:pt>
    <dgm:pt modelId="{3DAACFB4-1F9F-4AED-B435-631742E5CC0B}" type="pres">
      <dgm:prSet presAssocID="{575FB8D7-6654-4038-A541-A461FB6804AF}" presName="node" presStyleLbl="node1" presStyleIdx="5" presStyleCnt="6">
        <dgm:presLayoutVars>
          <dgm:bulletEnabled val="1"/>
        </dgm:presLayoutVars>
      </dgm:prSet>
      <dgm:spPr/>
    </dgm:pt>
  </dgm:ptLst>
  <dgm:cxnLst>
    <dgm:cxn modelId="{0A283103-E54D-4D66-8531-F00E6745DEF8}" type="presOf" srcId="{2F9D511E-AA41-4ABA-A159-EC532FF0E18F}" destId="{193D16B5-E8E2-463A-89CB-0BC81D3857FB}" srcOrd="0" destOrd="0" presId="urn:microsoft.com/office/officeart/2016/7/layout/RepeatingBendingProcessNew"/>
    <dgm:cxn modelId="{2C411221-CDAC-46AD-B89B-C3379832E50E}" type="presOf" srcId="{54E53C8A-CBF9-4C92-8638-8D73D599CE47}" destId="{A708C385-2E76-4771-8926-87B54B1B4D02}" srcOrd="0" destOrd="0" presId="urn:microsoft.com/office/officeart/2016/7/layout/RepeatingBendingProcessNew"/>
    <dgm:cxn modelId="{EFC66423-1F8B-4975-9573-B6B43057BD86}" type="presOf" srcId="{45DF72D8-EB4F-4C95-908C-9024E2492F7C}" destId="{6F369B95-B50A-4C43-8157-FBC2CE568AD8}" srcOrd="1" destOrd="0" presId="urn:microsoft.com/office/officeart/2016/7/layout/RepeatingBendingProcessNew"/>
    <dgm:cxn modelId="{58F8EA23-70BE-4587-B46E-620F603E1A19}" srcId="{77BD532C-46DC-48A9-99CB-83B7D2C6FA34}" destId="{54E53C8A-CBF9-4C92-8638-8D73D599CE47}" srcOrd="0" destOrd="0" parTransId="{E153F8E5-6D3A-42DE-83E7-24C0DF0F5526}" sibTransId="{A695EF02-F3D3-4263-B074-304066627471}"/>
    <dgm:cxn modelId="{35022138-0204-48B8-9A8A-2D5C1EF1090D}" type="presOf" srcId="{B4B80151-A5BB-4917-BB10-22466462319F}" destId="{CB3202C8-168B-43F8-8835-F822C082A81C}" srcOrd="1" destOrd="0" presId="urn:microsoft.com/office/officeart/2016/7/layout/RepeatingBendingProcessNew"/>
    <dgm:cxn modelId="{75309D3A-246E-436E-A636-F001C309FC35}" srcId="{77BD532C-46DC-48A9-99CB-83B7D2C6FA34}" destId="{9CD89CA7-2233-40EA-B168-99AE61CB1972}" srcOrd="2" destOrd="0" parTransId="{103211C2-D5C2-447A-8B8D-EFFC866D16E4}" sibTransId="{2F9D511E-AA41-4ABA-A159-EC532FF0E18F}"/>
    <dgm:cxn modelId="{CD02293E-F3D9-4926-8344-615B7AEE0F92}" srcId="{77BD532C-46DC-48A9-99CB-83B7D2C6FA34}" destId="{575FB8D7-6654-4038-A541-A461FB6804AF}" srcOrd="5" destOrd="0" parTransId="{61C95095-6AAF-47E8-9E80-0D8D29D1D55C}" sibTransId="{B5BE209E-41BF-4BFE-97DF-7FED9060E905}"/>
    <dgm:cxn modelId="{3E3E7546-5506-4AD8-8AB7-3B66EBBC034E}" type="presOf" srcId="{23ECA2A0-6C02-404D-9F72-4D2E088B2779}" destId="{877E0BE5-1333-4DF4-AC66-7AA148205E84}" srcOrd="0" destOrd="0" presId="urn:microsoft.com/office/officeart/2016/7/layout/RepeatingBendingProcessNew"/>
    <dgm:cxn modelId="{8E09767B-2F4D-4F37-8667-8F28E97FEADF}" type="presOf" srcId="{45DF72D8-EB4F-4C95-908C-9024E2492F7C}" destId="{1A64276F-A140-4335-9B9D-B0A0B9CE3839}" srcOrd="0" destOrd="0" presId="urn:microsoft.com/office/officeart/2016/7/layout/RepeatingBendingProcessNew"/>
    <dgm:cxn modelId="{B5EDA790-EE19-43BA-895B-CDBB5A7D27EB}" srcId="{77BD532C-46DC-48A9-99CB-83B7D2C6FA34}" destId="{A2B46BA8-9A2B-4AE5-82DA-BDB593D22863}" srcOrd="1" destOrd="0" parTransId="{5873AD56-DC9C-4BD5-8908-8E70B215F2C2}" sibTransId="{F2270C43-EF2C-4077-9477-C6008025E2D2}"/>
    <dgm:cxn modelId="{D2DB9A97-FDF3-443E-BBB4-B415FE7C9B7C}" type="presOf" srcId="{9CD89CA7-2233-40EA-B168-99AE61CB1972}" destId="{4F651EB2-5DF4-42A6-B51F-72B491912B48}" srcOrd="0" destOrd="0" presId="urn:microsoft.com/office/officeart/2016/7/layout/RepeatingBendingProcessNew"/>
    <dgm:cxn modelId="{2A9B6A98-8568-4992-ACAE-E3D8EA5106C2}" type="presOf" srcId="{F2270C43-EF2C-4077-9477-C6008025E2D2}" destId="{A112F7C0-3F1E-4744-920E-A72585B588FE}" srcOrd="0" destOrd="0" presId="urn:microsoft.com/office/officeart/2016/7/layout/RepeatingBendingProcessNew"/>
    <dgm:cxn modelId="{4DBC99A8-BDCF-49EB-9F2D-79C250DD5B09}" type="presOf" srcId="{A695EF02-F3D3-4263-B074-304066627471}" destId="{909A2762-457F-4154-A41D-D81C25B69891}" srcOrd="1" destOrd="0" presId="urn:microsoft.com/office/officeart/2016/7/layout/RepeatingBendingProcessNew"/>
    <dgm:cxn modelId="{89570BC2-C0D5-4550-ADFE-0225589E763B}" type="presOf" srcId="{2F9D511E-AA41-4ABA-A159-EC532FF0E18F}" destId="{9D1DD48A-0923-4541-B53E-D58CFE2B8D45}" srcOrd="1" destOrd="0" presId="urn:microsoft.com/office/officeart/2016/7/layout/RepeatingBendingProcessNew"/>
    <dgm:cxn modelId="{4FF7F9CA-FCAD-4FEA-A923-61FCEC800B02}" type="presOf" srcId="{F2270C43-EF2C-4077-9477-C6008025E2D2}" destId="{01DDED06-D4EA-4E0E-8C66-3A68DEFABF9A}" srcOrd="1" destOrd="0" presId="urn:microsoft.com/office/officeart/2016/7/layout/RepeatingBendingProcessNew"/>
    <dgm:cxn modelId="{CF6382D1-2BA9-44EC-87A4-65B3CF71C38E}" type="presOf" srcId="{A2B46BA8-9A2B-4AE5-82DA-BDB593D22863}" destId="{939541EB-15EA-4484-BF08-A682A2C8BB1F}" srcOrd="0" destOrd="0" presId="urn:microsoft.com/office/officeart/2016/7/layout/RepeatingBendingProcessNew"/>
    <dgm:cxn modelId="{0CD966D5-6453-4380-8DB4-13C31414860D}" type="presOf" srcId="{575FB8D7-6654-4038-A541-A461FB6804AF}" destId="{3DAACFB4-1F9F-4AED-B435-631742E5CC0B}" srcOrd="0" destOrd="0" presId="urn:microsoft.com/office/officeart/2016/7/layout/RepeatingBendingProcessNew"/>
    <dgm:cxn modelId="{987DF7D6-AC5F-48E6-A830-514E95C36616}" srcId="{77BD532C-46DC-48A9-99CB-83B7D2C6FA34}" destId="{5B7E4828-2AA8-4F9D-85A4-43FDEE8C9B93}" srcOrd="3" destOrd="0" parTransId="{37585E32-7368-4803-97A5-E66B4771C88D}" sibTransId="{B4B80151-A5BB-4917-BB10-22466462319F}"/>
    <dgm:cxn modelId="{BD6519DA-DE86-4FAE-8304-B3D95F1B1C0E}" type="presOf" srcId="{A695EF02-F3D3-4263-B074-304066627471}" destId="{3ABD827E-1B13-4B5F-B4D4-7AFF961CA8A4}" srcOrd="0" destOrd="0" presId="urn:microsoft.com/office/officeart/2016/7/layout/RepeatingBendingProcessNew"/>
    <dgm:cxn modelId="{F93764DD-242F-499F-9B3D-F68D85F27DBF}" type="presOf" srcId="{5B7E4828-2AA8-4F9D-85A4-43FDEE8C9B93}" destId="{0853C302-8D90-41D1-9F35-306972D793B6}" srcOrd="0" destOrd="0" presId="urn:microsoft.com/office/officeart/2016/7/layout/RepeatingBendingProcessNew"/>
    <dgm:cxn modelId="{7BFC78E0-4660-4C1C-9347-869779D3F10A}" srcId="{77BD532C-46DC-48A9-99CB-83B7D2C6FA34}" destId="{23ECA2A0-6C02-404D-9F72-4D2E088B2779}" srcOrd="4" destOrd="0" parTransId="{66FA8A42-12D0-43E7-9B2B-608643ACB15B}" sibTransId="{45DF72D8-EB4F-4C95-908C-9024E2492F7C}"/>
    <dgm:cxn modelId="{AEE7A8F6-4131-4AD2-B8C2-185E3D515EAB}" type="presOf" srcId="{77BD532C-46DC-48A9-99CB-83B7D2C6FA34}" destId="{AFFC187C-CCED-4A25-B69A-4E6FCAFCF3EA}" srcOrd="0" destOrd="0" presId="urn:microsoft.com/office/officeart/2016/7/layout/RepeatingBendingProcessNew"/>
    <dgm:cxn modelId="{C9BA21FE-F07F-422A-A8AA-1A1F8A9233E6}" type="presOf" srcId="{B4B80151-A5BB-4917-BB10-22466462319F}" destId="{7589D020-EE73-45A8-AD79-8271770F1AAB}" srcOrd="0" destOrd="0" presId="urn:microsoft.com/office/officeart/2016/7/layout/RepeatingBendingProcessNew"/>
    <dgm:cxn modelId="{8C7A7469-D5BB-482E-824C-01645D97588A}" type="presParOf" srcId="{AFFC187C-CCED-4A25-B69A-4E6FCAFCF3EA}" destId="{A708C385-2E76-4771-8926-87B54B1B4D02}" srcOrd="0" destOrd="0" presId="urn:microsoft.com/office/officeart/2016/7/layout/RepeatingBendingProcessNew"/>
    <dgm:cxn modelId="{9EAB7736-DAE1-44CE-B5C8-53F593DAA3D7}" type="presParOf" srcId="{AFFC187C-CCED-4A25-B69A-4E6FCAFCF3EA}" destId="{3ABD827E-1B13-4B5F-B4D4-7AFF961CA8A4}" srcOrd="1" destOrd="0" presId="urn:microsoft.com/office/officeart/2016/7/layout/RepeatingBendingProcessNew"/>
    <dgm:cxn modelId="{CC35318F-9D84-4197-9B1F-AED138D7DC36}" type="presParOf" srcId="{3ABD827E-1B13-4B5F-B4D4-7AFF961CA8A4}" destId="{909A2762-457F-4154-A41D-D81C25B69891}" srcOrd="0" destOrd="0" presId="urn:microsoft.com/office/officeart/2016/7/layout/RepeatingBendingProcessNew"/>
    <dgm:cxn modelId="{4B71C065-8EA7-43C4-9C0A-6AD860A606EF}" type="presParOf" srcId="{AFFC187C-CCED-4A25-B69A-4E6FCAFCF3EA}" destId="{939541EB-15EA-4484-BF08-A682A2C8BB1F}" srcOrd="2" destOrd="0" presId="urn:microsoft.com/office/officeart/2016/7/layout/RepeatingBendingProcessNew"/>
    <dgm:cxn modelId="{29D53D5D-67E6-4E85-A312-BCD2E1A90E19}" type="presParOf" srcId="{AFFC187C-CCED-4A25-B69A-4E6FCAFCF3EA}" destId="{A112F7C0-3F1E-4744-920E-A72585B588FE}" srcOrd="3" destOrd="0" presId="urn:microsoft.com/office/officeart/2016/7/layout/RepeatingBendingProcessNew"/>
    <dgm:cxn modelId="{FCEEDB53-FEA4-4BB6-B9CA-704094538076}" type="presParOf" srcId="{A112F7C0-3F1E-4744-920E-A72585B588FE}" destId="{01DDED06-D4EA-4E0E-8C66-3A68DEFABF9A}" srcOrd="0" destOrd="0" presId="urn:microsoft.com/office/officeart/2016/7/layout/RepeatingBendingProcessNew"/>
    <dgm:cxn modelId="{161AF339-12DE-4432-B4A5-270B932922A3}" type="presParOf" srcId="{AFFC187C-CCED-4A25-B69A-4E6FCAFCF3EA}" destId="{4F651EB2-5DF4-42A6-B51F-72B491912B48}" srcOrd="4" destOrd="0" presId="urn:microsoft.com/office/officeart/2016/7/layout/RepeatingBendingProcessNew"/>
    <dgm:cxn modelId="{CF90B234-8B2A-4150-A9D9-0424EC595670}" type="presParOf" srcId="{AFFC187C-CCED-4A25-B69A-4E6FCAFCF3EA}" destId="{193D16B5-E8E2-463A-89CB-0BC81D3857FB}" srcOrd="5" destOrd="0" presId="urn:microsoft.com/office/officeart/2016/7/layout/RepeatingBendingProcessNew"/>
    <dgm:cxn modelId="{D0AD2999-2A1C-4D86-B63E-7CA62A153915}" type="presParOf" srcId="{193D16B5-E8E2-463A-89CB-0BC81D3857FB}" destId="{9D1DD48A-0923-4541-B53E-D58CFE2B8D45}" srcOrd="0" destOrd="0" presId="urn:microsoft.com/office/officeart/2016/7/layout/RepeatingBendingProcessNew"/>
    <dgm:cxn modelId="{0C19714D-F558-49C6-9A0C-7FE9BB232BDB}" type="presParOf" srcId="{AFFC187C-CCED-4A25-B69A-4E6FCAFCF3EA}" destId="{0853C302-8D90-41D1-9F35-306972D793B6}" srcOrd="6" destOrd="0" presId="urn:microsoft.com/office/officeart/2016/7/layout/RepeatingBendingProcessNew"/>
    <dgm:cxn modelId="{94B4B79F-A558-4192-AF10-CD34EAA1DB98}" type="presParOf" srcId="{AFFC187C-CCED-4A25-B69A-4E6FCAFCF3EA}" destId="{7589D020-EE73-45A8-AD79-8271770F1AAB}" srcOrd="7" destOrd="0" presId="urn:microsoft.com/office/officeart/2016/7/layout/RepeatingBendingProcessNew"/>
    <dgm:cxn modelId="{DED367C6-DA0A-4D44-B0AC-FF166924FF21}" type="presParOf" srcId="{7589D020-EE73-45A8-AD79-8271770F1AAB}" destId="{CB3202C8-168B-43F8-8835-F822C082A81C}" srcOrd="0" destOrd="0" presId="urn:microsoft.com/office/officeart/2016/7/layout/RepeatingBendingProcessNew"/>
    <dgm:cxn modelId="{AE4AB878-5F09-489A-BABF-CD490394995B}" type="presParOf" srcId="{AFFC187C-CCED-4A25-B69A-4E6FCAFCF3EA}" destId="{877E0BE5-1333-4DF4-AC66-7AA148205E84}" srcOrd="8" destOrd="0" presId="urn:microsoft.com/office/officeart/2016/7/layout/RepeatingBendingProcessNew"/>
    <dgm:cxn modelId="{A00A05E1-2BF8-4053-829B-D836DC446AF4}" type="presParOf" srcId="{AFFC187C-CCED-4A25-B69A-4E6FCAFCF3EA}" destId="{1A64276F-A140-4335-9B9D-B0A0B9CE3839}" srcOrd="9" destOrd="0" presId="urn:microsoft.com/office/officeart/2016/7/layout/RepeatingBendingProcessNew"/>
    <dgm:cxn modelId="{98E013CD-45A3-491B-846F-B9E7FBFEB85B}" type="presParOf" srcId="{1A64276F-A140-4335-9B9D-B0A0B9CE3839}" destId="{6F369B95-B50A-4C43-8157-FBC2CE568AD8}" srcOrd="0" destOrd="0" presId="urn:microsoft.com/office/officeart/2016/7/layout/RepeatingBendingProcessNew"/>
    <dgm:cxn modelId="{9DEE58F2-21F8-45B1-B101-9A22D02A0A2E}" type="presParOf" srcId="{AFFC187C-CCED-4A25-B69A-4E6FCAFCF3EA}" destId="{3DAACFB4-1F9F-4AED-B435-631742E5CC0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69882-2A8B-4A09-9374-3C5DCD5FEB72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38917-8B37-4B50-AF96-0ADAA69923F6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229C3-4C03-4DD3-AC62-BF3DF9412802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The School Management System is a comprehensive platform designed to streamline administrative tasks and enhance communication in educational institutions.</a:t>
          </a:r>
          <a:endParaRPr lang="en-US" sz="2300" kern="1200"/>
        </a:p>
      </dsp:txBody>
      <dsp:txXfrm>
        <a:off x="1435988" y="531"/>
        <a:ext cx="9079611" cy="1243280"/>
      </dsp:txXfrm>
    </dsp:sp>
    <dsp:sp modelId="{AEB14E3E-D8C3-4801-8096-9F5FF984AA06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474B7-5B6E-4C63-9E63-DD6C57272948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13929-4A85-4927-B24D-D57335045BDA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It aims to simplify processes for school administrators, teachers, parents, and students.</a:t>
          </a:r>
          <a:endParaRPr lang="en-US" sz="2300" kern="1200" dirty="0"/>
        </a:p>
      </dsp:txBody>
      <dsp:txXfrm>
        <a:off x="1435988" y="1554631"/>
        <a:ext cx="9079611" cy="1243280"/>
      </dsp:txXfrm>
    </dsp:sp>
    <dsp:sp modelId="{7B5E29C8-C195-4CB3-90AB-3F24CF1BBA2F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4C417-A7E1-4B97-BBEA-22F01CD4AC92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9E9C8-3611-4DB7-9289-E24740015E80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By leveraging technology, our system enables efficient management of student enrollment, attendance tracking, grade management, parent communication, and timetable generation</a:t>
          </a:r>
          <a:endParaRPr lang="en-US" sz="2300" kern="1200"/>
        </a:p>
      </dsp:txBody>
      <dsp:txXfrm>
        <a:off x="1435988" y="3108732"/>
        <a:ext cx="9079611" cy="1243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58B27-BB2C-4610-95F7-534A846DD3F5}">
      <dsp:nvSpPr>
        <dsp:cNvPr id="0" name=""/>
        <dsp:cNvSpPr/>
      </dsp:nvSpPr>
      <dsp:spPr>
        <a:xfrm>
          <a:off x="0" y="108102"/>
          <a:ext cx="10820400" cy="716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Week 1-2:</a:t>
          </a:r>
          <a:r>
            <a:rPr lang="en-US" sz="1800" kern="1200" dirty="0"/>
            <a:t> Project planning and analysis, including defining project requirements, identifying endpoints, and creating a project plan.</a:t>
          </a:r>
        </a:p>
      </dsp:txBody>
      <dsp:txXfrm>
        <a:off x="34954" y="143056"/>
        <a:ext cx="10750492" cy="646132"/>
      </dsp:txXfrm>
    </dsp:sp>
    <dsp:sp modelId="{21222895-E6A4-4734-8BC6-6CE7B6079B7D}">
      <dsp:nvSpPr>
        <dsp:cNvPr id="0" name=""/>
        <dsp:cNvSpPr/>
      </dsp:nvSpPr>
      <dsp:spPr>
        <a:xfrm>
          <a:off x="0" y="875982"/>
          <a:ext cx="10820400" cy="716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Week 3-5: </a:t>
          </a:r>
          <a:r>
            <a:rPr lang="en-US" sz="1800" kern="1200" dirty="0"/>
            <a:t>Backend development, including building the backend using Node.js and PostgreSQL, creating data models, APIs, and authentication.</a:t>
          </a:r>
        </a:p>
      </dsp:txBody>
      <dsp:txXfrm>
        <a:off x="34954" y="910936"/>
        <a:ext cx="10750492" cy="646132"/>
      </dsp:txXfrm>
    </dsp:sp>
    <dsp:sp modelId="{E2822F22-E794-4C77-A487-AB37347EE841}">
      <dsp:nvSpPr>
        <dsp:cNvPr id="0" name=""/>
        <dsp:cNvSpPr/>
      </dsp:nvSpPr>
      <dsp:spPr>
        <a:xfrm>
          <a:off x="0" y="1643862"/>
          <a:ext cx="10820400" cy="716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Week 6-8: </a:t>
          </a:r>
          <a:r>
            <a:rPr lang="en-US" sz="1800" kern="1200" dirty="0"/>
            <a:t>Frontend development, including building the frontend using React and Redux, designing the user interface, and integrating with the backend.</a:t>
          </a:r>
        </a:p>
      </dsp:txBody>
      <dsp:txXfrm>
        <a:off x="34954" y="1678816"/>
        <a:ext cx="10750492" cy="646132"/>
      </dsp:txXfrm>
    </dsp:sp>
    <dsp:sp modelId="{617C1EC4-76DF-4F1D-94FB-DA5CD48E7EDF}">
      <dsp:nvSpPr>
        <dsp:cNvPr id="0" name=""/>
        <dsp:cNvSpPr/>
      </dsp:nvSpPr>
      <dsp:spPr>
        <a:xfrm>
          <a:off x="0" y="2411742"/>
          <a:ext cx="10820400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Week 9-10: </a:t>
          </a:r>
          <a:r>
            <a:rPr lang="en-US" sz="1800" kern="1200" dirty="0"/>
            <a:t>Testing, including conducting unit tests, integration tests, and end-to-end tests to ensure functionality and quality.</a:t>
          </a:r>
        </a:p>
      </dsp:txBody>
      <dsp:txXfrm>
        <a:off x="34954" y="2446696"/>
        <a:ext cx="10750492" cy="646132"/>
      </dsp:txXfrm>
    </dsp:sp>
    <dsp:sp modelId="{3697421B-639A-4665-A148-43B4BA84B316}">
      <dsp:nvSpPr>
        <dsp:cNvPr id="0" name=""/>
        <dsp:cNvSpPr/>
      </dsp:nvSpPr>
      <dsp:spPr>
        <a:xfrm>
          <a:off x="0" y="3179622"/>
          <a:ext cx="10820400" cy="7160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Week 11-12: </a:t>
          </a:r>
          <a:r>
            <a:rPr lang="en-US" sz="1800" kern="1200" dirty="0"/>
            <a:t>Deployment, including deploying the application to a server or cloud service, configuring the environment, and ensuring scalability and security.</a:t>
          </a:r>
        </a:p>
      </dsp:txBody>
      <dsp:txXfrm>
        <a:off x="34954" y="3214576"/>
        <a:ext cx="10750492" cy="646132"/>
      </dsp:txXfrm>
    </dsp:sp>
    <dsp:sp modelId="{AD58AEB2-03C7-43D1-89F1-1A33A34714F7}">
      <dsp:nvSpPr>
        <dsp:cNvPr id="0" name=""/>
        <dsp:cNvSpPr/>
      </dsp:nvSpPr>
      <dsp:spPr>
        <a:xfrm>
          <a:off x="0" y="3947502"/>
          <a:ext cx="10820400" cy="716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Week 13-14: </a:t>
          </a:r>
          <a:r>
            <a:rPr lang="en-US" sz="1800" kern="1200" dirty="0"/>
            <a:t>Maintenance, including monitoring the application, fixing bugs, and implementing new features based on feedback and user needs.</a:t>
          </a:r>
        </a:p>
      </dsp:txBody>
      <dsp:txXfrm>
        <a:off x="34954" y="3982456"/>
        <a:ext cx="10750492" cy="646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D827E-1B13-4B5F-B4D4-7AFF961CA8A4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A708C385-2E76-4771-8926-87B54B1B4D02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Understanding of database design and implementation using PostgreSQL</a:t>
          </a:r>
          <a:endParaRPr lang="en-US" sz="2400" kern="1200" dirty="0"/>
        </a:p>
      </dsp:txBody>
      <dsp:txXfrm>
        <a:off x="8061" y="5979"/>
        <a:ext cx="3034531" cy="1820718"/>
      </dsp:txXfrm>
    </dsp:sp>
    <dsp:sp modelId="{A112F7C0-3F1E-4744-920E-A72585B588FE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939541EB-15EA-4484-BF08-A682A2C8BB1F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 Proficiency in Node.js and its ecosystem of libraries and tools</a:t>
          </a:r>
          <a:endParaRPr lang="en-US" sz="2400" kern="1200" dirty="0"/>
        </a:p>
      </dsp:txBody>
      <dsp:txXfrm>
        <a:off x="3740534" y="5979"/>
        <a:ext cx="3034531" cy="1820718"/>
      </dsp:txXfrm>
    </dsp:sp>
    <dsp:sp modelId="{193D16B5-E8E2-463A-89CB-0BC81D3857FB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4F651EB2-5DF4-42A6-B51F-72B491912B48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Experience with web development concepts such as RESTful APIs, MVC architecture, and user authentication</a:t>
          </a:r>
          <a:endParaRPr lang="en-US" sz="1900" kern="1200" dirty="0"/>
        </a:p>
      </dsp:txBody>
      <dsp:txXfrm>
        <a:off x="7473007" y="5979"/>
        <a:ext cx="3034531" cy="1820718"/>
      </dsp:txXfrm>
    </dsp:sp>
    <dsp:sp modelId="{7589D020-EE73-45A8-AD79-8271770F1AAB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0853C302-8D90-41D1-9F35-306972D793B6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Familiarity with frontend development using React and its ecosystem of libraries and tools</a:t>
          </a:r>
          <a:endParaRPr lang="en-US" sz="2000" kern="1200" dirty="0"/>
        </a:p>
      </dsp:txBody>
      <dsp:txXfrm>
        <a:off x="8061" y="2524640"/>
        <a:ext cx="3034531" cy="1820718"/>
      </dsp:txXfrm>
    </dsp:sp>
    <dsp:sp modelId="{1A64276F-A140-4335-9B9D-B0A0B9CE3839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877E0BE5-1333-4DF4-AC66-7AA148205E84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Understanding of state management using Redux</a:t>
          </a:r>
          <a:endParaRPr lang="en-US" sz="2400" kern="1200" dirty="0"/>
        </a:p>
      </dsp:txBody>
      <dsp:txXfrm>
        <a:off x="3740534" y="2524640"/>
        <a:ext cx="3034531" cy="1820718"/>
      </dsp:txXfrm>
    </dsp:sp>
    <dsp:sp modelId="{3DAACFB4-1F9F-4AED-B435-631742E5CC0B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Project management skills, including task planning, time estimation.</a:t>
          </a:r>
          <a:endParaRPr lang="en-US" sz="2400" kern="1200" dirty="0"/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43DB7-F8B5-429F-AF18-C9205B883FB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B081F-7BCD-435F-9B5C-A18D2345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3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B081F-7BCD-435F-9B5C-A18D234511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6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B081F-7BCD-435F-9B5C-A18D234511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7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865D8DF-9AE6-AB6D-7D6D-F46B81503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1A7F37B3-4395-7F6E-67C5-35104471B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C72739F-C324-622B-07DC-3B7456A3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A84992F-5F1E-B4E9-1D85-590D65BD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E28FFB5-BFDF-0777-D081-FCF790DB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42E0F60-D2BB-AC3F-E898-A9A1E08A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32C124B8-1A3E-283B-92FE-4C916C197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89C03E4-548C-6AEF-DE78-6D7F22A6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87F909C-312E-D4FB-0291-AABD5709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1B0874F-58A8-2A36-8420-9F9E6F52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2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65C20FF7-DD39-4E7E-EC3D-1983B58CC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88F3ED8E-D10B-3E1E-3BFC-521025544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D03E232-F080-A76D-5417-ED0AB27B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DF5FB9C-22A1-B039-4CF0-639383C4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5FBCAF2-C72A-DCF3-C748-873E2CCA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0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6602113-1A04-A34A-1EEC-3C74CF20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AD357BF-E076-B6FD-58B9-A481238F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96FBA94-817F-7274-2F28-B1962453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A8F6CFB-DE9B-A46A-E2B1-0B86D98A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6A2FC87-A646-51FC-9B82-7EAF689F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8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8F35882-E90D-9A53-973E-BC706391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DBF5221B-F82E-18AB-63DA-1E8A0BD65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0F12F2D-B5A8-6463-088A-F570CA64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7E4954C-4E30-FAB4-0BB7-AB35D85D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8B697F3-4AC3-BE68-72C3-F261807B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4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28DE579-A487-DD82-6127-8BCA2EE8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C08B12B-05A5-DA1A-DC3E-51E1BEBF6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F50AC749-02E3-84B5-BC7E-6F3A0D885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6A5C2682-96ED-37B1-2841-89A3A6A1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5E2DF840-F0DA-E12C-FCBA-B6EC6B5D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7B37711-18EC-04EE-3756-8574145D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8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6016D1E-41D2-6355-AF3D-1DBD9436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32A8289E-C116-2B04-AE4A-741C355A0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8F492F0-B601-FE5A-8BFB-D9FF0721B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C8682EE7-B2DB-4385-6B2B-ABA213ED5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09227166-9CAA-C9A3-CADC-73B6E20CC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FCC9324C-F64B-39CC-E3D6-EC87001C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C738CA84-EB0E-574A-A002-B20B5E67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76408AE2-40BF-6417-BEC2-E30F0A95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2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73A5D85-9D6D-7B85-ECE9-3D2CB217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017D2998-87E6-2CB4-5FBB-24FEDF6E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50FB72E1-A656-F07A-D41A-36801E22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1751E804-E691-0DD2-D9AD-FCA10D85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3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0D542F2D-C0C3-0683-7A74-45D7EE8A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11D8D8A8-7E36-B99F-65BC-EA09AEAB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B07CFABF-A743-01E4-4FB6-1E0E8325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3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17A99E6-AE45-8C45-1E90-02EBBB03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4EB3747-2A4C-67B2-50E9-04047AD88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961B611-72A3-4090-808A-D2286767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6771E45-C73A-7A34-BA92-B1E46B1D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1FCA96FF-E2F0-3022-F97A-89522E1E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DAEF33F-9DD8-A447-C92F-240F4CD6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6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C1B0115-F6A6-04A0-E6AA-4D027C4D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1EE0BFF8-18B4-E225-F7B6-F695D53C2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380E5968-F9E5-6F4F-4DA3-0698AC594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6AB251FE-CD7D-A7B9-DC96-F0C6835E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C94C289-5EAA-2E78-42BF-BD362543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E2C965F-7A02-05D4-DACB-6E461FA3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3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6C049AC3-F0EE-EC13-7F59-89C3C386F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E67A7C10-21F4-73A9-8F95-E2C0B2D21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AD59332-95F5-8FEA-DF3B-EAE14737C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3694-664D-4471-B86B-A3183E7D590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CF60AFB-714E-283B-335E-032E7730B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A6CD14B-AC60-A91E-AE75-5B525EFA1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0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EFB50D71-EDB6-8170-A3B3-06B7E6E9B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School Management System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99D5F0FE-6031-6C65-D420-9238FF2C7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63643"/>
            <a:ext cx="9329738" cy="151333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Mahmoud Gamal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MERN Stack Developer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31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02735-5B74-468B-0E30-38EF8CA14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l" rtl="0"/>
            <a:r>
              <a:rPr lang="en-US" sz="5200" b="1" dirty="0"/>
              <a:t>Overview 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7C42F3-4E9D-5CDB-9504-3999BDF237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83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559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hand holding a pen and shading circles on a sheet">
            <a:extLst>
              <a:ext uri="{FF2B5EF4-FFF2-40B4-BE49-F238E27FC236}">
                <a16:creationId xmlns:a16="http://schemas.microsoft.com/office/drawing/2014/main" id="{D71356DB-5F75-4CBA-29A6-C6932C365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91" b="122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035D9E0F-C103-8F2A-5D9C-612D6F65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l" rtl="0"/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Features:</a:t>
            </a:r>
            <a:endParaRPr lang="en-US" b="1" dirty="0"/>
          </a:p>
        </p:txBody>
      </p:sp>
      <p:sp>
        <p:nvSpPr>
          <p:cNvPr id="51" name="Content Placeholder 3">
            <a:extLst>
              <a:ext uri="{FF2B5EF4-FFF2-40B4-BE49-F238E27FC236}">
                <a16:creationId xmlns:a16="http://schemas.microsoft.com/office/drawing/2014/main" id="{98F22D38-D3F0-DE65-DAA0-D109BEAAC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 Enrollment: Simplify the registration process by allowing administrators to enter and manage student information, ensuring a well-organized student database.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Attendance Tracking: Enable teachers to record and monitor student attendance, generating reports and notifying parents of their child's attendance status.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Grade Management: Streamline the grading process for teachers, allowing them to store, update, and calculate student grades. Progress reports can be generated and shared with parents.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Parent Communication: Facilitate seamless communication between teachers and parents, enabling announcements, progress updates, and addressing concerns through the system.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Timetable Generation: Automate the creation of school timetables, optimizing resource allocation and providing administrators with a user-friendly interface for modifications.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authentication and authorization system to ensure secure access to the system.</a:t>
            </a:r>
          </a:p>
          <a:p>
            <a:pPr algn="l" rt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915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564DB-1E59-E3FC-C437-24B8B057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Technology Stack 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982A-94E4-7A3B-C8AB-46E1C0B19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435133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sz="2600" b="0" i="0" dirty="0">
              <a:effectLst/>
              <a:latin typeface="Söhne"/>
            </a:endParaRPr>
          </a:p>
          <a:p>
            <a:pPr algn="l" rtl="0"/>
            <a:r>
              <a:rPr lang="en-US" sz="2600" b="0" i="0" dirty="0">
                <a:effectLst/>
                <a:latin typeface="Söhne"/>
              </a:rPr>
              <a:t>Our School Management System is built using the PERN stack, which stands for PostgreSQL, Express.js, React.js, and Node.js.</a:t>
            </a:r>
          </a:p>
          <a:p>
            <a:pPr algn="l" rtl="0"/>
            <a:r>
              <a:rPr lang="en-US" sz="2600" b="0" i="0" dirty="0">
                <a:effectLst/>
                <a:latin typeface="Söhne"/>
              </a:rPr>
              <a:t>PostgreSQL is used as the relational database to store and manage data.</a:t>
            </a:r>
          </a:p>
          <a:p>
            <a:pPr algn="l" rtl="0"/>
            <a:r>
              <a:rPr lang="en-US" sz="2600" b="0" i="0" dirty="0">
                <a:effectLst/>
                <a:latin typeface="Söhne"/>
              </a:rPr>
              <a:t>Express.js provides a robust framework for building the backend server.</a:t>
            </a:r>
          </a:p>
          <a:p>
            <a:pPr algn="l" rtl="0"/>
            <a:r>
              <a:rPr lang="en-US" sz="2600" b="0" i="0" dirty="0">
                <a:effectLst/>
                <a:latin typeface="Söhne"/>
              </a:rPr>
              <a:t>React.js is employed for developing the frontend user interfaces, providing an interactive and responsive user experience.</a:t>
            </a:r>
          </a:p>
          <a:p>
            <a:pPr algn="l" rtl="0"/>
            <a:r>
              <a:rPr lang="en-US" sz="2600" b="0" i="0" dirty="0">
                <a:effectLst/>
                <a:latin typeface="Söhne"/>
              </a:rPr>
              <a:t>Node.js serves as the runtime environment for executing JavaScript code on the server-side.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1693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564DB-1E59-E3FC-C437-24B8B057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68" y="207224"/>
            <a:ext cx="10515600" cy="1325563"/>
          </a:xfrm>
        </p:spPr>
        <p:txBody>
          <a:bodyPr>
            <a:normAutofit/>
          </a:bodyPr>
          <a:lstStyle/>
          <a:p>
            <a:pPr algn="l" rtl="0"/>
            <a:r>
              <a:rPr lang="en-US" b="1" i="0" dirty="0">
                <a:effectLst/>
                <a:latin typeface="Söhne"/>
              </a:rPr>
              <a:t>System Architecture :</a:t>
            </a:r>
            <a:endParaRPr lang="en-US" b="1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diagram of a process&#10;&#10;Description automatically generated with low confidence">
            <a:extLst>
              <a:ext uri="{FF2B5EF4-FFF2-40B4-BE49-F238E27FC236}">
                <a16:creationId xmlns:a16="http://schemas.microsoft.com/office/drawing/2014/main" id="{7E3C6063-FB6C-EB17-5D60-9B497D12B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31" y="1423851"/>
            <a:ext cx="10135433" cy="4960370"/>
          </a:xfrm>
          <a:prstGeom prst="rect">
            <a:avLst/>
          </a:prstGeom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0090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886795CB-3699-CC72-66B4-C6BA57C2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l" rtl="0"/>
            <a:r>
              <a:rPr lang="en-US" sz="5200" b="1" i="0" dirty="0">
                <a:effectLst/>
                <a:latin typeface="+mn-lt"/>
              </a:rPr>
              <a:t>Project Plan</a:t>
            </a:r>
            <a:r>
              <a:rPr lang="ar-EG" sz="5200" b="1" i="0" dirty="0">
                <a:effectLst/>
                <a:latin typeface="+mn-lt"/>
              </a:rPr>
              <a:t> : </a:t>
            </a:r>
            <a:endParaRPr lang="en-US" sz="5200" b="1" dirty="0">
              <a:latin typeface="+mn-lt"/>
            </a:endParaRPr>
          </a:p>
        </p:txBody>
      </p:sp>
      <p:graphicFrame>
        <p:nvGraphicFramePr>
          <p:cNvPr id="12" name="عنصر نائب للمحتوى 2">
            <a:extLst>
              <a:ext uri="{FF2B5EF4-FFF2-40B4-BE49-F238E27FC236}">
                <a16:creationId xmlns:a16="http://schemas.microsoft.com/office/drawing/2014/main" id="{FA1B84B0-7F54-8655-DF05-8727891221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440189"/>
              </p:ext>
            </p:extLst>
          </p:nvPr>
        </p:nvGraphicFramePr>
        <p:xfrm>
          <a:off x="684275" y="1690687"/>
          <a:ext cx="10820400" cy="4771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607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1">
            <a:extLst>
              <a:ext uri="{FF2B5EF4-FFF2-40B4-BE49-F238E27FC236}">
                <a16:creationId xmlns:a16="http://schemas.microsoft.com/office/drawing/2014/main" id="{A790492D-BBB3-6B58-11B9-BECAA10A4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01" r="9091" b="61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FEAA38CD-034E-A3E3-B677-DA4BEA41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marR="0" algn="l" rtl="0">
              <a:spcBef>
                <a:spcPts val="0"/>
              </a:spcBef>
              <a:spcAft>
                <a:spcPts val="800"/>
              </a:spcAft>
            </a:pPr>
            <a:r>
              <a:rPr lang="en-US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Skills Developed:</a:t>
            </a:r>
            <a:endParaRPr lang="en-US" b="1" dirty="0"/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877B841F-1532-9A20-478D-96F29EC00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1744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603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CPU with binary numbers and blueprint">
            <a:extLst>
              <a:ext uri="{FF2B5EF4-FFF2-40B4-BE49-F238E27FC236}">
                <a16:creationId xmlns:a16="http://schemas.microsoft.com/office/drawing/2014/main" id="{DFFE1F08-77DB-7A84-EFF4-76E2C0295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1FDA2-D762-9EC2-3464-FF299229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75" y="424421"/>
            <a:ext cx="10515599" cy="1325563"/>
          </a:xfrm>
        </p:spPr>
        <p:txBody>
          <a:bodyPr>
            <a:normAutofit/>
          </a:bodyPr>
          <a:lstStyle/>
          <a:p>
            <a:pPr algn="l" rtl="0"/>
            <a:r>
              <a:rPr lang="en-US" sz="3700" b="1" dirty="0"/>
              <a:t>Our next version of the school management system will include several new features and enhancements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4F5DD-7D8A-33B5-C102-FA33EA8C4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400"/>
            <a:ext cx="10515600" cy="4351338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Enhanced user interface for improved user experience</a:t>
            </a:r>
          </a:p>
          <a:p>
            <a:pPr algn="l" rtl="0"/>
            <a:r>
              <a:rPr lang="en-US" sz="2400" dirty="0"/>
              <a:t>Mobile app for convenient access on iOS and Android devices</a:t>
            </a:r>
          </a:p>
          <a:p>
            <a:pPr algn="l" rtl="0"/>
            <a:r>
              <a:rPr lang="en-US" sz="2400" dirty="0"/>
              <a:t>Parent permission level to access their child's information</a:t>
            </a:r>
          </a:p>
          <a:p>
            <a:pPr algn="l" rtl="0"/>
            <a:r>
              <a:rPr lang="en-US" sz="2400" dirty="0"/>
              <a:t>Customizable gradebook for flexible grading criteria</a:t>
            </a:r>
          </a:p>
          <a:p>
            <a:pPr algn="l" rtl="0"/>
            <a:r>
              <a:rPr lang="en-US" sz="2400" dirty="0"/>
              <a:t>Advanced attendance management with real-time notifications</a:t>
            </a:r>
          </a:p>
          <a:p>
            <a:pPr algn="l" rtl="0"/>
            <a:r>
              <a:rPr lang="en-US" sz="2400" dirty="0"/>
              <a:t>communication channels for seamless interaction</a:t>
            </a:r>
          </a:p>
          <a:p>
            <a:pPr algn="l" rtl="0"/>
            <a:r>
              <a:rPr lang="en-US" sz="2400" dirty="0"/>
              <a:t>Enhanced security measures for data protection</a:t>
            </a:r>
          </a:p>
          <a:p>
            <a:pPr algn="l" rtl="0"/>
            <a:r>
              <a:rPr lang="en-US" sz="2400" dirty="0"/>
              <a:t>Integration with Learning Management Systems for enhanced online learning</a:t>
            </a:r>
          </a:p>
        </p:txBody>
      </p:sp>
    </p:spTree>
    <p:extLst>
      <p:ext uri="{BB962C8B-B14F-4D97-AF65-F5344CB8AC3E}">
        <p14:creationId xmlns:p14="http://schemas.microsoft.com/office/powerpoint/2010/main" val="85284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EF0B74CF-D22E-2049-BB17-C3B1BAD58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6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D20E8-F8F5-8948-1F28-60034E19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b="1" i="0">
                <a:effectLst/>
              </a:rPr>
              <a:t>Conclusion :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6B35D-435E-502C-A470-970406ED1F1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algn="l" rtl="0"/>
            <a:r>
              <a:rPr lang="en-US" b="0" i="0" dirty="0">
                <a:effectLst/>
              </a:rPr>
              <a:t>In conclusion, our School Management System developed using the PERN stack offers a comprehensive solution to streamline administrative tasks and improve communication in educational institutions.</a:t>
            </a:r>
          </a:p>
          <a:p>
            <a:pPr algn="l" rtl="0"/>
            <a:r>
              <a:rPr lang="en-US" b="0" i="0" dirty="0">
                <a:effectLst/>
              </a:rPr>
              <a:t>We are excited about the positive impact it can have on schools, enhancing efficiency and facilitating better collaboration .</a:t>
            </a:r>
          </a:p>
          <a:p>
            <a:pPr algn="l" rtl="0"/>
            <a:r>
              <a:rPr lang="en-US" b="0" i="0" dirty="0">
                <a:effectLst/>
              </a:rPr>
              <a:t>Thank you for your attention and for being a part of our educational journey. We welcome any questions or feedback you may have</a:t>
            </a:r>
            <a:r>
              <a:rPr lang="en-US" b="0" i="0" u="none" strike="noStrike" dirty="0">
                <a:effectLst/>
              </a:rPr>
              <a:t>. 😄</a:t>
            </a:r>
            <a:endParaRPr lang="en-US" b="0" dirty="0">
              <a:effectLst/>
            </a:endParaRPr>
          </a:p>
          <a:p>
            <a:pPr marL="0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05405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5023</TotalTime>
  <Words>678</Words>
  <Application>Microsoft Office PowerPoint</Application>
  <PresentationFormat>Widescreen</PresentationFormat>
  <Paragraphs>51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Symbol</vt:lpstr>
      <vt:lpstr>نسق Office</vt:lpstr>
      <vt:lpstr>School Management System</vt:lpstr>
      <vt:lpstr>Overview :</vt:lpstr>
      <vt:lpstr>Key Features:</vt:lpstr>
      <vt:lpstr>Technology Stack :</vt:lpstr>
      <vt:lpstr>System Architecture :</vt:lpstr>
      <vt:lpstr>Project Plan : </vt:lpstr>
      <vt:lpstr>Skills Developed:</vt:lpstr>
      <vt:lpstr>Our next version of the school management system will include several new features and enhancements :</vt:lpstr>
      <vt:lpstr>Conclusion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 System</dc:title>
  <dc:creator>Mahmoud Gamal</dc:creator>
  <cp:lastModifiedBy>Mahmoud Gamal</cp:lastModifiedBy>
  <cp:revision>20</cp:revision>
  <dcterms:created xsi:type="dcterms:W3CDTF">2023-03-31T00:51:56Z</dcterms:created>
  <dcterms:modified xsi:type="dcterms:W3CDTF">2023-06-19T21:02:03Z</dcterms:modified>
</cp:coreProperties>
</file>