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>
        <p:scale>
          <a:sx n="75" d="100"/>
          <a:sy n="75" d="100"/>
        </p:scale>
        <p:origin x="138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8BC802-BB42-4F31-A250-DAAC4E745426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FCB127-C26C-465B-8F67-A48712A694E5}">
      <dgm:prSet/>
      <dgm:spPr/>
      <dgm:t>
        <a:bodyPr/>
        <a:lstStyle/>
        <a:p>
          <a:r>
            <a:rPr lang="en-US" dirty="0"/>
            <a:t>A user-friendly dashboard for administrators to manage student records, schedules, attendance, and grades</a:t>
          </a:r>
        </a:p>
      </dgm:t>
    </dgm:pt>
    <dgm:pt modelId="{7014A36F-4636-48EA-8ED1-8F0605D542DD}" type="parTrans" cxnId="{F1089293-3079-45B4-BB17-41BE8BED658F}">
      <dgm:prSet/>
      <dgm:spPr/>
      <dgm:t>
        <a:bodyPr/>
        <a:lstStyle/>
        <a:p>
          <a:endParaRPr lang="en-US"/>
        </a:p>
      </dgm:t>
    </dgm:pt>
    <dgm:pt modelId="{CD017F74-8757-4A8B-A826-3554E61D7E1B}" type="sibTrans" cxnId="{F1089293-3079-45B4-BB17-41BE8BED658F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C029B058-4DA6-4C9D-A63A-D2971B52D5B8}">
      <dgm:prSet/>
      <dgm:spPr/>
      <dgm:t>
        <a:bodyPr/>
        <a:lstStyle/>
        <a:p>
          <a:r>
            <a:rPr lang="en-US" dirty="0"/>
            <a:t>Ability to manage student information, including their personal details, enrollment, attendance, and academic performance.</a:t>
          </a:r>
        </a:p>
      </dgm:t>
    </dgm:pt>
    <dgm:pt modelId="{B064DDEC-9828-4BDD-B1A4-35B823C48BC9}" type="parTrans" cxnId="{E5A72DF4-1ED1-49EC-BF98-1A52779E6749}">
      <dgm:prSet/>
      <dgm:spPr/>
      <dgm:t>
        <a:bodyPr/>
        <a:lstStyle/>
        <a:p>
          <a:endParaRPr lang="en-US"/>
        </a:p>
      </dgm:t>
    </dgm:pt>
    <dgm:pt modelId="{56501919-585E-4350-B4AF-17788ECA1F39}" type="sibTrans" cxnId="{E5A72DF4-1ED1-49EC-BF98-1A52779E6749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EA0F8340-2F29-49E4-A6CE-1EF0EC2760C0}">
      <dgm:prSet/>
      <dgm:spPr/>
      <dgm:t>
        <a:bodyPr/>
        <a:lstStyle/>
        <a:p>
          <a:r>
            <a:rPr lang="en-US" dirty="0"/>
            <a:t>Ability to manage courses, including their details, schedules, and enrollment.</a:t>
          </a:r>
        </a:p>
        <a:p>
          <a:r>
            <a:rPr lang="en-US" dirty="0"/>
            <a:t>User authentication and authorization system to ensure secure access to the system.</a:t>
          </a:r>
        </a:p>
      </dgm:t>
    </dgm:pt>
    <dgm:pt modelId="{3D6F8F95-ACBE-4A42-B31E-799A6856598A}" type="parTrans" cxnId="{9027067F-7945-4031-BFD5-7B95F938D264}">
      <dgm:prSet/>
      <dgm:spPr/>
      <dgm:t>
        <a:bodyPr/>
        <a:lstStyle/>
        <a:p>
          <a:endParaRPr lang="en-US"/>
        </a:p>
      </dgm:t>
    </dgm:pt>
    <dgm:pt modelId="{B194FF72-AB3F-407C-946A-9482320FF482}" type="sibTrans" cxnId="{9027067F-7945-4031-BFD5-7B95F938D264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9C1C1508-3D68-4045-91FD-2EE4A35569AC}" type="pres">
      <dgm:prSet presAssocID="{F08BC802-BB42-4F31-A250-DAAC4E745426}" presName="Name0" presStyleCnt="0">
        <dgm:presLayoutVars>
          <dgm:animLvl val="lvl"/>
          <dgm:resizeHandles val="exact"/>
        </dgm:presLayoutVars>
      </dgm:prSet>
      <dgm:spPr/>
    </dgm:pt>
    <dgm:pt modelId="{3A0B9C87-D3EE-4C05-A2C0-80CDCED4B4FD}" type="pres">
      <dgm:prSet presAssocID="{3BFCB127-C26C-465B-8F67-A48712A694E5}" presName="compositeNode" presStyleCnt="0">
        <dgm:presLayoutVars>
          <dgm:bulletEnabled val="1"/>
        </dgm:presLayoutVars>
      </dgm:prSet>
      <dgm:spPr/>
    </dgm:pt>
    <dgm:pt modelId="{82CC3188-85FA-4BF1-A8B1-78E47FD1C17C}" type="pres">
      <dgm:prSet presAssocID="{3BFCB127-C26C-465B-8F67-A48712A694E5}" presName="bgRect" presStyleLbl="alignNode1" presStyleIdx="0" presStyleCnt="3"/>
      <dgm:spPr/>
    </dgm:pt>
    <dgm:pt modelId="{FE5CD7E0-662A-4C02-BC6B-A56A4791E38C}" type="pres">
      <dgm:prSet presAssocID="{CD017F74-8757-4A8B-A826-3554E61D7E1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CED50A6E-FA61-4656-A047-71F9529E5C19}" type="pres">
      <dgm:prSet presAssocID="{3BFCB127-C26C-465B-8F67-A48712A694E5}" presName="nodeRect" presStyleLbl="alignNode1" presStyleIdx="0" presStyleCnt="3">
        <dgm:presLayoutVars>
          <dgm:bulletEnabled val="1"/>
        </dgm:presLayoutVars>
      </dgm:prSet>
      <dgm:spPr/>
    </dgm:pt>
    <dgm:pt modelId="{DA5EA9BC-DF6F-48A0-9B49-ED67B9D1370D}" type="pres">
      <dgm:prSet presAssocID="{CD017F74-8757-4A8B-A826-3554E61D7E1B}" presName="sibTrans" presStyleCnt="0"/>
      <dgm:spPr/>
    </dgm:pt>
    <dgm:pt modelId="{0499222E-4F76-4902-9141-3572D033E0F8}" type="pres">
      <dgm:prSet presAssocID="{C029B058-4DA6-4C9D-A63A-D2971B52D5B8}" presName="compositeNode" presStyleCnt="0">
        <dgm:presLayoutVars>
          <dgm:bulletEnabled val="1"/>
        </dgm:presLayoutVars>
      </dgm:prSet>
      <dgm:spPr/>
    </dgm:pt>
    <dgm:pt modelId="{555EBAE9-B96F-445A-8B9B-0BAF5E1D9481}" type="pres">
      <dgm:prSet presAssocID="{C029B058-4DA6-4C9D-A63A-D2971B52D5B8}" presName="bgRect" presStyleLbl="alignNode1" presStyleIdx="1" presStyleCnt="3"/>
      <dgm:spPr/>
    </dgm:pt>
    <dgm:pt modelId="{49F851FE-349C-491B-8666-52AEF33CBCE2}" type="pres">
      <dgm:prSet presAssocID="{56501919-585E-4350-B4AF-17788ECA1F39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0110B25D-662A-4C98-8278-80619D533B60}" type="pres">
      <dgm:prSet presAssocID="{C029B058-4DA6-4C9D-A63A-D2971B52D5B8}" presName="nodeRect" presStyleLbl="alignNode1" presStyleIdx="1" presStyleCnt="3">
        <dgm:presLayoutVars>
          <dgm:bulletEnabled val="1"/>
        </dgm:presLayoutVars>
      </dgm:prSet>
      <dgm:spPr/>
    </dgm:pt>
    <dgm:pt modelId="{918780BE-F732-4378-A323-4E40F52A9912}" type="pres">
      <dgm:prSet presAssocID="{56501919-585E-4350-B4AF-17788ECA1F39}" presName="sibTrans" presStyleCnt="0"/>
      <dgm:spPr/>
    </dgm:pt>
    <dgm:pt modelId="{FC7380AE-3CB2-4D0D-8D8E-096611C7C977}" type="pres">
      <dgm:prSet presAssocID="{EA0F8340-2F29-49E4-A6CE-1EF0EC2760C0}" presName="compositeNode" presStyleCnt="0">
        <dgm:presLayoutVars>
          <dgm:bulletEnabled val="1"/>
        </dgm:presLayoutVars>
      </dgm:prSet>
      <dgm:spPr/>
    </dgm:pt>
    <dgm:pt modelId="{F14C0BE0-B316-45CF-ADA0-3196E5E805C5}" type="pres">
      <dgm:prSet presAssocID="{EA0F8340-2F29-49E4-A6CE-1EF0EC2760C0}" presName="bgRect" presStyleLbl="alignNode1" presStyleIdx="2" presStyleCnt="3"/>
      <dgm:spPr/>
    </dgm:pt>
    <dgm:pt modelId="{8E9D585B-E042-4F04-A5B1-BC97374EF406}" type="pres">
      <dgm:prSet presAssocID="{B194FF72-AB3F-407C-946A-9482320FF482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24ED42A-5F1A-4072-8C8E-2646E9C28EFD}" type="pres">
      <dgm:prSet presAssocID="{EA0F8340-2F29-49E4-A6CE-1EF0EC2760C0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8C98601C-13CD-44CF-BCBF-4EA6A32178FC}" type="presOf" srcId="{3BFCB127-C26C-465B-8F67-A48712A694E5}" destId="{CED50A6E-FA61-4656-A047-71F9529E5C19}" srcOrd="1" destOrd="0" presId="urn:microsoft.com/office/officeart/2016/7/layout/LinearBlockProcessNumbered"/>
    <dgm:cxn modelId="{FC078024-D47B-4CBD-B978-16D0349FB149}" type="presOf" srcId="{C029B058-4DA6-4C9D-A63A-D2971B52D5B8}" destId="{0110B25D-662A-4C98-8278-80619D533B60}" srcOrd="1" destOrd="0" presId="urn:microsoft.com/office/officeart/2016/7/layout/LinearBlockProcessNumbered"/>
    <dgm:cxn modelId="{9BBD9C27-14C6-4BA2-A298-C746C98E891E}" type="presOf" srcId="{3BFCB127-C26C-465B-8F67-A48712A694E5}" destId="{82CC3188-85FA-4BF1-A8B1-78E47FD1C17C}" srcOrd="0" destOrd="0" presId="urn:microsoft.com/office/officeart/2016/7/layout/LinearBlockProcessNumbered"/>
    <dgm:cxn modelId="{06C03437-E9FD-4447-9BE5-761F9E7D8138}" type="presOf" srcId="{EA0F8340-2F29-49E4-A6CE-1EF0EC2760C0}" destId="{624ED42A-5F1A-4072-8C8E-2646E9C28EFD}" srcOrd="1" destOrd="0" presId="urn:microsoft.com/office/officeart/2016/7/layout/LinearBlockProcessNumbered"/>
    <dgm:cxn modelId="{09925037-17C4-4723-B991-CE9E2FEDE8FF}" type="presOf" srcId="{EA0F8340-2F29-49E4-A6CE-1EF0EC2760C0}" destId="{F14C0BE0-B316-45CF-ADA0-3196E5E805C5}" srcOrd="0" destOrd="0" presId="urn:microsoft.com/office/officeart/2016/7/layout/LinearBlockProcessNumbered"/>
    <dgm:cxn modelId="{04D03C41-AB77-4A56-98A4-A1EA66BBB632}" type="presOf" srcId="{F08BC802-BB42-4F31-A250-DAAC4E745426}" destId="{9C1C1508-3D68-4045-91FD-2EE4A35569AC}" srcOrd="0" destOrd="0" presId="urn:microsoft.com/office/officeart/2016/7/layout/LinearBlockProcessNumbered"/>
    <dgm:cxn modelId="{5CE3CB47-C663-45B0-AEA3-313DEBCF5ABD}" type="presOf" srcId="{CD017F74-8757-4A8B-A826-3554E61D7E1B}" destId="{FE5CD7E0-662A-4C02-BC6B-A56A4791E38C}" srcOrd="0" destOrd="0" presId="urn:microsoft.com/office/officeart/2016/7/layout/LinearBlockProcessNumbered"/>
    <dgm:cxn modelId="{8556004A-7595-4421-A3EF-FADC50D424B6}" type="presOf" srcId="{56501919-585E-4350-B4AF-17788ECA1F39}" destId="{49F851FE-349C-491B-8666-52AEF33CBCE2}" srcOrd="0" destOrd="0" presId="urn:microsoft.com/office/officeart/2016/7/layout/LinearBlockProcessNumbered"/>
    <dgm:cxn modelId="{9027067F-7945-4031-BFD5-7B95F938D264}" srcId="{F08BC802-BB42-4F31-A250-DAAC4E745426}" destId="{EA0F8340-2F29-49E4-A6CE-1EF0EC2760C0}" srcOrd="2" destOrd="0" parTransId="{3D6F8F95-ACBE-4A42-B31E-799A6856598A}" sibTransId="{B194FF72-AB3F-407C-946A-9482320FF482}"/>
    <dgm:cxn modelId="{ECFE938A-C660-4F7D-B454-31ABA7DC80FB}" type="presOf" srcId="{B194FF72-AB3F-407C-946A-9482320FF482}" destId="{8E9D585B-E042-4F04-A5B1-BC97374EF406}" srcOrd="0" destOrd="0" presId="urn:microsoft.com/office/officeart/2016/7/layout/LinearBlockProcessNumbered"/>
    <dgm:cxn modelId="{F1089293-3079-45B4-BB17-41BE8BED658F}" srcId="{F08BC802-BB42-4F31-A250-DAAC4E745426}" destId="{3BFCB127-C26C-465B-8F67-A48712A694E5}" srcOrd="0" destOrd="0" parTransId="{7014A36F-4636-48EA-8ED1-8F0605D542DD}" sibTransId="{CD017F74-8757-4A8B-A826-3554E61D7E1B}"/>
    <dgm:cxn modelId="{80A9C4C3-4DDF-45B6-9616-E866407BDD85}" type="presOf" srcId="{C029B058-4DA6-4C9D-A63A-D2971B52D5B8}" destId="{555EBAE9-B96F-445A-8B9B-0BAF5E1D9481}" srcOrd="0" destOrd="0" presId="urn:microsoft.com/office/officeart/2016/7/layout/LinearBlockProcessNumbered"/>
    <dgm:cxn modelId="{E5A72DF4-1ED1-49EC-BF98-1A52779E6749}" srcId="{F08BC802-BB42-4F31-A250-DAAC4E745426}" destId="{C029B058-4DA6-4C9D-A63A-D2971B52D5B8}" srcOrd="1" destOrd="0" parTransId="{B064DDEC-9828-4BDD-B1A4-35B823C48BC9}" sibTransId="{56501919-585E-4350-B4AF-17788ECA1F39}"/>
    <dgm:cxn modelId="{DAB0921B-230B-4A28-9838-A5E687507637}" type="presParOf" srcId="{9C1C1508-3D68-4045-91FD-2EE4A35569AC}" destId="{3A0B9C87-D3EE-4C05-A2C0-80CDCED4B4FD}" srcOrd="0" destOrd="0" presId="urn:microsoft.com/office/officeart/2016/7/layout/LinearBlockProcessNumbered"/>
    <dgm:cxn modelId="{53A6F25F-5F20-46D2-A585-4481D32B82ED}" type="presParOf" srcId="{3A0B9C87-D3EE-4C05-A2C0-80CDCED4B4FD}" destId="{82CC3188-85FA-4BF1-A8B1-78E47FD1C17C}" srcOrd="0" destOrd="0" presId="urn:microsoft.com/office/officeart/2016/7/layout/LinearBlockProcessNumbered"/>
    <dgm:cxn modelId="{B9AB154F-3CFB-4070-8545-910E6B04A6DB}" type="presParOf" srcId="{3A0B9C87-D3EE-4C05-A2C0-80CDCED4B4FD}" destId="{FE5CD7E0-662A-4C02-BC6B-A56A4791E38C}" srcOrd="1" destOrd="0" presId="urn:microsoft.com/office/officeart/2016/7/layout/LinearBlockProcessNumbered"/>
    <dgm:cxn modelId="{3355A605-3FED-49D3-A665-94B01CBFF845}" type="presParOf" srcId="{3A0B9C87-D3EE-4C05-A2C0-80CDCED4B4FD}" destId="{CED50A6E-FA61-4656-A047-71F9529E5C19}" srcOrd="2" destOrd="0" presId="urn:microsoft.com/office/officeart/2016/7/layout/LinearBlockProcessNumbered"/>
    <dgm:cxn modelId="{8043312E-E2AB-439B-B86D-6D4D9123E1B0}" type="presParOf" srcId="{9C1C1508-3D68-4045-91FD-2EE4A35569AC}" destId="{DA5EA9BC-DF6F-48A0-9B49-ED67B9D1370D}" srcOrd="1" destOrd="0" presId="urn:microsoft.com/office/officeart/2016/7/layout/LinearBlockProcessNumbered"/>
    <dgm:cxn modelId="{601D27D2-9B17-4C0E-B463-D14D03A19244}" type="presParOf" srcId="{9C1C1508-3D68-4045-91FD-2EE4A35569AC}" destId="{0499222E-4F76-4902-9141-3572D033E0F8}" srcOrd="2" destOrd="0" presId="urn:microsoft.com/office/officeart/2016/7/layout/LinearBlockProcessNumbered"/>
    <dgm:cxn modelId="{031605EE-974B-4B0F-A686-CF8383C55753}" type="presParOf" srcId="{0499222E-4F76-4902-9141-3572D033E0F8}" destId="{555EBAE9-B96F-445A-8B9B-0BAF5E1D9481}" srcOrd="0" destOrd="0" presId="urn:microsoft.com/office/officeart/2016/7/layout/LinearBlockProcessNumbered"/>
    <dgm:cxn modelId="{8FCDEB08-3165-43FD-88EE-EAD5BAF12F7A}" type="presParOf" srcId="{0499222E-4F76-4902-9141-3572D033E0F8}" destId="{49F851FE-349C-491B-8666-52AEF33CBCE2}" srcOrd="1" destOrd="0" presId="urn:microsoft.com/office/officeart/2016/7/layout/LinearBlockProcessNumbered"/>
    <dgm:cxn modelId="{E50CED6F-3D9C-4275-A8A2-A8761998C198}" type="presParOf" srcId="{0499222E-4F76-4902-9141-3572D033E0F8}" destId="{0110B25D-662A-4C98-8278-80619D533B60}" srcOrd="2" destOrd="0" presId="urn:microsoft.com/office/officeart/2016/7/layout/LinearBlockProcessNumbered"/>
    <dgm:cxn modelId="{B974ECF0-7095-4BCA-8F08-6E61A207176C}" type="presParOf" srcId="{9C1C1508-3D68-4045-91FD-2EE4A35569AC}" destId="{918780BE-F732-4378-A323-4E40F52A9912}" srcOrd="3" destOrd="0" presId="urn:microsoft.com/office/officeart/2016/7/layout/LinearBlockProcessNumbered"/>
    <dgm:cxn modelId="{5856E9FA-BA3A-4C0E-BD06-96039718A950}" type="presParOf" srcId="{9C1C1508-3D68-4045-91FD-2EE4A35569AC}" destId="{FC7380AE-3CB2-4D0D-8D8E-096611C7C977}" srcOrd="4" destOrd="0" presId="urn:microsoft.com/office/officeart/2016/7/layout/LinearBlockProcessNumbered"/>
    <dgm:cxn modelId="{ED50DE96-FBA0-45EF-B0A2-7A50388B177F}" type="presParOf" srcId="{FC7380AE-3CB2-4D0D-8D8E-096611C7C977}" destId="{F14C0BE0-B316-45CF-ADA0-3196E5E805C5}" srcOrd="0" destOrd="0" presId="urn:microsoft.com/office/officeart/2016/7/layout/LinearBlockProcessNumbered"/>
    <dgm:cxn modelId="{91D36FD6-69AB-4915-970F-F098D987C852}" type="presParOf" srcId="{FC7380AE-3CB2-4D0D-8D8E-096611C7C977}" destId="{8E9D585B-E042-4F04-A5B1-BC97374EF406}" srcOrd="1" destOrd="0" presId="urn:microsoft.com/office/officeart/2016/7/layout/LinearBlockProcessNumbered"/>
    <dgm:cxn modelId="{D700D3D6-0AEE-4D48-96D4-2E9E27AAAC6D}" type="presParOf" srcId="{FC7380AE-3CB2-4D0D-8D8E-096611C7C977}" destId="{624ED42A-5F1A-4072-8C8E-2646E9C28EF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BD532C-46DC-48A9-99CB-83B7D2C6FA34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4E53C8A-CBF9-4C92-8638-8D73D599CE47}">
      <dgm:prSet/>
      <dgm:spPr/>
      <dgm:t>
        <a:bodyPr/>
        <a:lstStyle/>
        <a:p>
          <a:r>
            <a:rPr lang="en-US"/>
            <a:t>Proficiency in Node.js and its ecosystem of libraries and tools</a:t>
          </a:r>
        </a:p>
      </dgm:t>
    </dgm:pt>
    <dgm:pt modelId="{E153F8E5-6D3A-42DE-83E7-24C0DF0F5526}" type="parTrans" cxnId="{58F8EA23-70BE-4587-B46E-620F603E1A19}">
      <dgm:prSet/>
      <dgm:spPr/>
      <dgm:t>
        <a:bodyPr/>
        <a:lstStyle/>
        <a:p>
          <a:endParaRPr lang="en-US"/>
        </a:p>
      </dgm:t>
    </dgm:pt>
    <dgm:pt modelId="{A695EF02-F3D3-4263-B074-304066627471}" type="sibTrans" cxnId="{58F8EA23-70BE-4587-B46E-620F603E1A19}">
      <dgm:prSet/>
      <dgm:spPr/>
      <dgm:t>
        <a:bodyPr/>
        <a:lstStyle/>
        <a:p>
          <a:endParaRPr lang="en-US"/>
        </a:p>
      </dgm:t>
    </dgm:pt>
    <dgm:pt modelId="{A2B46BA8-9A2B-4AE5-82DA-BDB593D22863}">
      <dgm:prSet/>
      <dgm:spPr/>
      <dgm:t>
        <a:bodyPr/>
        <a:lstStyle/>
        <a:p>
          <a:r>
            <a:rPr lang="en-US" dirty="0"/>
            <a:t>Experience with web development concepts such as RESTful APIs, MVC architecture, and user authentication</a:t>
          </a:r>
        </a:p>
      </dgm:t>
    </dgm:pt>
    <dgm:pt modelId="{5873AD56-DC9C-4BD5-8908-8E70B215F2C2}" type="parTrans" cxnId="{B5EDA790-EE19-43BA-895B-CDBB5A7D27EB}">
      <dgm:prSet/>
      <dgm:spPr/>
      <dgm:t>
        <a:bodyPr/>
        <a:lstStyle/>
        <a:p>
          <a:endParaRPr lang="en-US"/>
        </a:p>
      </dgm:t>
    </dgm:pt>
    <dgm:pt modelId="{F2270C43-EF2C-4077-9477-C6008025E2D2}" type="sibTrans" cxnId="{B5EDA790-EE19-43BA-895B-CDBB5A7D27EB}">
      <dgm:prSet/>
      <dgm:spPr/>
      <dgm:t>
        <a:bodyPr/>
        <a:lstStyle/>
        <a:p>
          <a:endParaRPr lang="en-US"/>
        </a:p>
      </dgm:t>
    </dgm:pt>
    <dgm:pt modelId="{9CD89CA7-2233-40EA-B168-99AE61CB1972}">
      <dgm:prSet/>
      <dgm:spPr/>
      <dgm:t>
        <a:bodyPr/>
        <a:lstStyle/>
        <a:p>
          <a:r>
            <a:rPr lang="en-US" dirty="0"/>
            <a:t>Understanding of database design and implementation using PostgreSQL</a:t>
          </a:r>
        </a:p>
      </dgm:t>
    </dgm:pt>
    <dgm:pt modelId="{103211C2-D5C2-447A-8B8D-EFFC866D16E4}" type="parTrans" cxnId="{75309D3A-246E-436E-A636-F001C309FC35}">
      <dgm:prSet/>
      <dgm:spPr/>
      <dgm:t>
        <a:bodyPr/>
        <a:lstStyle/>
        <a:p>
          <a:endParaRPr lang="en-US"/>
        </a:p>
      </dgm:t>
    </dgm:pt>
    <dgm:pt modelId="{2F9D511E-AA41-4ABA-A159-EC532FF0E18F}" type="sibTrans" cxnId="{75309D3A-246E-436E-A636-F001C309FC35}">
      <dgm:prSet/>
      <dgm:spPr/>
      <dgm:t>
        <a:bodyPr/>
        <a:lstStyle/>
        <a:p>
          <a:endParaRPr lang="en-US"/>
        </a:p>
      </dgm:t>
    </dgm:pt>
    <dgm:pt modelId="{5B7E4828-2AA8-4F9D-85A4-43FDEE8C9B93}">
      <dgm:prSet/>
      <dgm:spPr/>
      <dgm:t>
        <a:bodyPr/>
        <a:lstStyle/>
        <a:p>
          <a:r>
            <a:rPr lang="en-US" dirty="0"/>
            <a:t>Familiarity with frontend development using React and its ecosystem of libraries and tools</a:t>
          </a:r>
        </a:p>
      </dgm:t>
    </dgm:pt>
    <dgm:pt modelId="{37585E32-7368-4803-97A5-E66B4771C88D}" type="parTrans" cxnId="{987DF7D6-AC5F-48E6-A830-514E95C36616}">
      <dgm:prSet/>
      <dgm:spPr/>
      <dgm:t>
        <a:bodyPr/>
        <a:lstStyle/>
        <a:p>
          <a:endParaRPr lang="en-US"/>
        </a:p>
      </dgm:t>
    </dgm:pt>
    <dgm:pt modelId="{B4B80151-A5BB-4917-BB10-22466462319F}" type="sibTrans" cxnId="{987DF7D6-AC5F-48E6-A830-514E95C36616}">
      <dgm:prSet/>
      <dgm:spPr/>
      <dgm:t>
        <a:bodyPr/>
        <a:lstStyle/>
        <a:p>
          <a:endParaRPr lang="en-US"/>
        </a:p>
      </dgm:t>
    </dgm:pt>
    <dgm:pt modelId="{23ECA2A0-6C02-404D-9F72-4D2E088B2779}">
      <dgm:prSet/>
      <dgm:spPr/>
      <dgm:t>
        <a:bodyPr/>
        <a:lstStyle/>
        <a:p>
          <a:r>
            <a:rPr lang="en-US"/>
            <a:t>Understanding of state management using Redux</a:t>
          </a:r>
        </a:p>
      </dgm:t>
    </dgm:pt>
    <dgm:pt modelId="{66FA8A42-12D0-43E7-9B2B-608643ACB15B}" type="parTrans" cxnId="{7BFC78E0-4660-4C1C-9347-869779D3F10A}">
      <dgm:prSet/>
      <dgm:spPr/>
      <dgm:t>
        <a:bodyPr/>
        <a:lstStyle/>
        <a:p>
          <a:endParaRPr lang="en-US"/>
        </a:p>
      </dgm:t>
    </dgm:pt>
    <dgm:pt modelId="{45DF72D8-EB4F-4C95-908C-9024E2492F7C}" type="sibTrans" cxnId="{7BFC78E0-4660-4C1C-9347-869779D3F10A}">
      <dgm:prSet/>
      <dgm:spPr/>
      <dgm:t>
        <a:bodyPr/>
        <a:lstStyle/>
        <a:p>
          <a:endParaRPr lang="en-US"/>
        </a:p>
      </dgm:t>
    </dgm:pt>
    <dgm:pt modelId="{575FB8D7-6654-4038-A541-A461FB6804AF}">
      <dgm:prSet/>
      <dgm:spPr/>
      <dgm:t>
        <a:bodyPr/>
        <a:lstStyle/>
        <a:p>
          <a:r>
            <a:rPr lang="en-US" dirty="0"/>
            <a:t>Project management skills, including task planning, </a:t>
          </a:r>
          <a:r>
            <a:rPr lang="en-US"/>
            <a:t>time estimation.</a:t>
          </a:r>
          <a:endParaRPr lang="en-US" dirty="0"/>
        </a:p>
      </dgm:t>
    </dgm:pt>
    <dgm:pt modelId="{61C95095-6AAF-47E8-9E80-0D8D29D1D55C}" type="parTrans" cxnId="{CD02293E-F3D9-4926-8344-615B7AEE0F92}">
      <dgm:prSet/>
      <dgm:spPr/>
      <dgm:t>
        <a:bodyPr/>
        <a:lstStyle/>
        <a:p>
          <a:endParaRPr lang="en-US"/>
        </a:p>
      </dgm:t>
    </dgm:pt>
    <dgm:pt modelId="{B5BE209E-41BF-4BFE-97DF-7FED9060E905}" type="sibTrans" cxnId="{CD02293E-F3D9-4926-8344-615B7AEE0F92}">
      <dgm:prSet/>
      <dgm:spPr/>
      <dgm:t>
        <a:bodyPr/>
        <a:lstStyle/>
        <a:p>
          <a:endParaRPr lang="en-US"/>
        </a:p>
      </dgm:t>
    </dgm:pt>
    <dgm:pt modelId="{CB9457BC-244C-48A7-AD00-47CAA8123CC3}" type="pres">
      <dgm:prSet presAssocID="{77BD532C-46DC-48A9-99CB-83B7D2C6FA34}" presName="diagram" presStyleCnt="0">
        <dgm:presLayoutVars>
          <dgm:dir/>
          <dgm:resizeHandles val="exact"/>
        </dgm:presLayoutVars>
      </dgm:prSet>
      <dgm:spPr/>
    </dgm:pt>
    <dgm:pt modelId="{05EE600E-3051-4B02-B4C6-D35CB774E10F}" type="pres">
      <dgm:prSet presAssocID="{54E53C8A-CBF9-4C92-8638-8D73D599CE47}" presName="node" presStyleLbl="node1" presStyleIdx="0" presStyleCnt="6">
        <dgm:presLayoutVars>
          <dgm:bulletEnabled val="1"/>
        </dgm:presLayoutVars>
      </dgm:prSet>
      <dgm:spPr/>
    </dgm:pt>
    <dgm:pt modelId="{FBD4FAAE-1D1A-45C1-BD04-3E1264ED2C45}" type="pres">
      <dgm:prSet presAssocID="{A695EF02-F3D3-4263-B074-304066627471}" presName="sibTrans" presStyleLbl="sibTrans2D1" presStyleIdx="0" presStyleCnt="5"/>
      <dgm:spPr/>
    </dgm:pt>
    <dgm:pt modelId="{8C906DFD-ABFE-47BB-8331-0CB28C9670B1}" type="pres">
      <dgm:prSet presAssocID="{A695EF02-F3D3-4263-B074-304066627471}" presName="connectorText" presStyleLbl="sibTrans2D1" presStyleIdx="0" presStyleCnt="5"/>
      <dgm:spPr/>
    </dgm:pt>
    <dgm:pt modelId="{D1084776-0AED-4450-89F8-CB88974CAEB9}" type="pres">
      <dgm:prSet presAssocID="{A2B46BA8-9A2B-4AE5-82DA-BDB593D22863}" presName="node" presStyleLbl="node1" presStyleIdx="1" presStyleCnt="6">
        <dgm:presLayoutVars>
          <dgm:bulletEnabled val="1"/>
        </dgm:presLayoutVars>
      </dgm:prSet>
      <dgm:spPr/>
    </dgm:pt>
    <dgm:pt modelId="{05AB5521-0E7D-49B7-A860-712BABF19360}" type="pres">
      <dgm:prSet presAssocID="{F2270C43-EF2C-4077-9477-C6008025E2D2}" presName="sibTrans" presStyleLbl="sibTrans2D1" presStyleIdx="1" presStyleCnt="5"/>
      <dgm:spPr/>
    </dgm:pt>
    <dgm:pt modelId="{56A77C89-3D95-483C-BBA3-EF72CC495F0C}" type="pres">
      <dgm:prSet presAssocID="{F2270C43-EF2C-4077-9477-C6008025E2D2}" presName="connectorText" presStyleLbl="sibTrans2D1" presStyleIdx="1" presStyleCnt="5"/>
      <dgm:spPr/>
    </dgm:pt>
    <dgm:pt modelId="{85B5AB32-B23E-4ED4-A547-52306FB00F95}" type="pres">
      <dgm:prSet presAssocID="{9CD89CA7-2233-40EA-B168-99AE61CB1972}" presName="node" presStyleLbl="node1" presStyleIdx="2" presStyleCnt="6">
        <dgm:presLayoutVars>
          <dgm:bulletEnabled val="1"/>
        </dgm:presLayoutVars>
      </dgm:prSet>
      <dgm:spPr/>
    </dgm:pt>
    <dgm:pt modelId="{02B40905-E86E-453E-8817-E4886650D6CD}" type="pres">
      <dgm:prSet presAssocID="{2F9D511E-AA41-4ABA-A159-EC532FF0E18F}" presName="sibTrans" presStyleLbl="sibTrans2D1" presStyleIdx="2" presStyleCnt="5"/>
      <dgm:spPr/>
    </dgm:pt>
    <dgm:pt modelId="{BDDB200A-05AE-4FDA-BA69-B8A8A160879A}" type="pres">
      <dgm:prSet presAssocID="{2F9D511E-AA41-4ABA-A159-EC532FF0E18F}" presName="connectorText" presStyleLbl="sibTrans2D1" presStyleIdx="2" presStyleCnt="5"/>
      <dgm:spPr/>
    </dgm:pt>
    <dgm:pt modelId="{C7774690-E8FD-4520-9058-21D1B3F4DE45}" type="pres">
      <dgm:prSet presAssocID="{5B7E4828-2AA8-4F9D-85A4-43FDEE8C9B93}" presName="node" presStyleLbl="node1" presStyleIdx="3" presStyleCnt="6">
        <dgm:presLayoutVars>
          <dgm:bulletEnabled val="1"/>
        </dgm:presLayoutVars>
      </dgm:prSet>
      <dgm:spPr/>
    </dgm:pt>
    <dgm:pt modelId="{C36C30AC-9068-4309-9054-FD154F356D0B}" type="pres">
      <dgm:prSet presAssocID="{B4B80151-A5BB-4917-BB10-22466462319F}" presName="sibTrans" presStyleLbl="sibTrans2D1" presStyleIdx="3" presStyleCnt="5"/>
      <dgm:spPr/>
    </dgm:pt>
    <dgm:pt modelId="{8A4AD61D-A754-4E6C-A7E5-521F17C985EF}" type="pres">
      <dgm:prSet presAssocID="{B4B80151-A5BB-4917-BB10-22466462319F}" presName="connectorText" presStyleLbl="sibTrans2D1" presStyleIdx="3" presStyleCnt="5"/>
      <dgm:spPr/>
    </dgm:pt>
    <dgm:pt modelId="{F92E48A7-F786-4432-A8DC-4EA26BCC8AC7}" type="pres">
      <dgm:prSet presAssocID="{23ECA2A0-6C02-404D-9F72-4D2E088B2779}" presName="node" presStyleLbl="node1" presStyleIdx="4" presStyleCnt="6">
        <dgm:presLayoutVars>
          <dgm:bulletEnabled val="1"/>
        </dgm:presLayoutVars>
      </dgm:prSet>
      <dgm:spPr/>
    </dgm:pt>
    <dgm:pt modelId="{CDDC6F66-82CE-49CC-8093-311BC103CE91}" type="pres">
      <dgm:prSet presAssocID="{45DF72D8-EB4F-4C95-908C-9024E2492F7C}" presName="sibTrans" presStyleLbl="sibTrans2D1" presStyleIdx="4" presStyleCnt="5"/>
      <dgm:spPr/>
    </dgm:pt>
    <dgm:pt modelId="{898B297B-BAAA-4ACC-A33B-68F0BF5E2FF1}" type="pres">
      <dgm:prSet presAssocID="{45DF72D8-EB4F-4C95-908C-9024E2492F7C}" presName="connectorText" presStyleLbl="sibTrans2D1" presStyleIdx="4" presStyleCnt="5"/>
      <dgm:spPr/>
    </dgm:pt>
    <dgm:pt modelId="{B04BFBEB-3D65-432B-B888-1FCF65DF32CA}" type="pres">
      <dgm:prSet presAssocID="{575FB8D7-6654-4038-A541-A461FB6804AF}" presName="node" presStyleLbl="node1" presStyleIdx="5" presStyleCnt="6">
        <dgm:presLayoutVars>
          <dgm:bulletEnabled val="1"/>
        </dgm:presLayoutVars>
      </dgm:prSet>
      <dgm:spPr/>
    </dgm:pt>
  </dgm:ptLst>
  <dgm:cxnLst>
    <dgm:cxn modelId="{CA4FCF10-357A-490A-AB3C-03630ED947D1}" type="presOf" srcId="{A695EF02-F3D3-4263-B074-304066627471}" destId="{8C906DFD-ABFE-47BB-8331-0CB28C9670B1}" srcOrd="1" destOrd="0" presId="urn:microsoft.com/office/officeart/2005/8/layout/process5"/>
    <dgm:cxn modelId="{E6A41D13-C3FC-417C-A971-23E912D2A69D}" type="presOf" srcId="{2F9D511E-AA41-4ABA-A159-EC532FF0E18F}" destId="{02B40905-E86E-453E-8817-E4886650D6CD}" srcOrd="0" destOrd="0" presId="urn:microsoft.com/office/officeart/2005/8/layout/process5"/>
    <dgm:cxn modelId="{07F5B915-4DF5-48D3-86E9-59CF46256CBE}" type="presOf" srcId="{A695EF02-F3D3-4263-B074-304066627471}" destId="{FBD4FAAE-1D1A-45C1-BD04-3E1264ED2C45}" srcOrd="0" destOrd="0" presId="urn:microsoft.com/office/officeart/2005/8/layout/process5"/>
    <dgm:cxn modelId="{58F8EA23-70BE-4587-B46E-620F603E1A19}" srcId="{77BD532C-46DC-48A9-99CB-83B7D2C6FA34}" destId="{54E53C8A-CBF9-4C92-8638-8D73D599CE47}" srcOrd="0" destOrd="0" parTransId="{E153F8E5-6D3A-42DE-83E7-24C0DF0F5526}" sibTransId="{A695EF02-F3D3-4263-B074-304066627471}"/>
    <dgm:cxn modelId="{DB1D8827-A4F8-413F-80DC-5E284BD0AC63}" type="presOf" srcId="{54E53C8A-CBF9-4C92-8638-8D73D599CE47}" destId="{05EE600E-3051-4B02-B4C6-D35CB774E10F}" srcOrd="0" destOrd="0" presId="urn:microsoft.com/office/officeart/2005/8/layout/process5"/>
    <dgm:cxn modelId="{4D4AD62A-8EAE-4184-B425-A789E0025012}" type="presOf" srcId="{2F9D511E-AA41-4ABA-A159-EC532FF0E18F}" destId="{BDDB200A-05AE-4FDA-BA69-B8A8A160879A}" srcOrd="1" destOrd="0" presId="urn:microsoft.com/office/officeart/2005/8/layout/process5"/>
    <dgm:cxn modelId="{75309D3A-246E-436E-A636-F001C309FC35}" srcId="{77BD532C-46DC-48A9-99CB-83B7D2C6FA34}" destId="{9CD89CA7-2233-40EA-B168-99AE61CB1972}" srcOrd="2" destOrd="0" parTransId="{103211C2-D5C2-447A-8B8D-EFFC866D16E4}" sibTransId="{2F9D511E-AA41-4ABA-A159-EC532FF0E18F}"/>
    <dgm:cxn modelId="{CD02293E-F3D9-4926-8344-615B7AEE0F92}" srcId="{77BD532C-46DC-48A9-99CB-83B7D2C6FA34}" destId="{575FB8D7-6654-4038-A541-A461FB6804AF}" srcOrd="5" destOrd="0" parTransId="{61C95095-6AAF-47E8-9E80-0D8D29D1D55C}" sibTransId="{B5BE209E-41BF-4BFE-97DF-7FED9060E905}"/>
    <dgm:cxn modelId="{55F92C44-A124-420E-98AF-E87CDD25AD82}" type="presOf" srcId="{F2270C43-EF2C-4077-9477-C6008025E2D2}" destId="{56A77C89-3D95-483C-BBA3-EF72CC495F0C}" srcOrd="1" destOrd="0" presId="urn:microsoft.com/office/officeart/2005/8/layout/process5"/>
    <dgm:cxn modelId="{6F377245-DA79-4FAD-8284-EB44221F682B}" type="presOf" srcId="{A2B46BA8-9A2B-4AE5-82DA-BDB593D22863}" destId="{D1084776-0AED-4450-89F8-CB88974CAEB9}" srcOrd="0" destOrd="0" presId="urn:microsoft.com/office/officeart/2005/8/layout/process5"/>
    <dgm:cxn modelId="{0667F845-3FB7-4B34-B8E5-7102A610AFC6}" type="presOf" srcId="{45DF72D8-EB4F-4C95-908C-9024E2492F7C}" destId="{898B297B-BAAA-4ACC-A33B-68F0BF5E2FF1}" srcOrd="1" destOrd="0" presId="urn:microsoft.com/office/officeart/2005/8/layout/process5"/>
    <dgm:cxn modelId="{8DAE9C54-D754-4921-9524-BE99EFE776D5}" type="presOf" srcId="{45DF72D8-EB4F-4C95-908C-9024E2492F7C}" destId="{CDDC6F66-82CE-49CC-8093-311BC103CE91}" srcOrd="0" destOrd="0" presId="urn:microsoft.com/office/officeart/2005/8/layout/process5"/>
    <dgm:cxn modelId="{3AD52C7C-C59C-4A55-AA2F-D00EF44CCB67}" type="presOf" srcId="{5B7E4828-2AA8-4F9D-85A4-43FDEE8C9B93}" destId="{C7774690-E8FD-4520-9058-21D1B3F4DE45}" srcOrd="0" destOrd="0" presId="urn:microsoft.com/office/officeart/2005/8/layout/process5"/>
    <dgm:cxn modelId="{6FC82F80-A5B6-41AE-8267-A9382570BB6A}" type="presOf" srcId="{B4B80151-A5BB-4917-BB10-22466462319F}" destId="{8A4AD61D-A754-4E6C-A7E5-521F17C985EF}" srcOrd="1" destOrd="0" presId="urn:microsoft.com/office/officeart/2005/8/layout/process5"/>
    <dgm:cxn modelId="{B5EDA790-EE19-43BA-895B-CDBB5A7D27EB}" srcId="{77BD532C-46DC-48A9-99CB-83B7D2C6FA34}" destId="{A2B46BA8-9A2B-4AE5-82DA-BDB593D22863}" srcOrd="1" destOrd="0" parTransId="{5873AD56-DC9C-4BD5-8908-8E70B215F2C2}" sibTransId="{F2270C43-EF2C-4077-9477-C6008025E2D2}"/>
    <dgm:cxn modelId="{5C1C31A5-D5A5-44AB-BCE8-2FD287D42CAA}" type="presOf" srcId="{575FB8D7-6654-4038-A541-A461FB6804AF}" destId="{B04BFBEB-3D65-432B-B888-1FCF65DF32CA}" srcOrd="0" destOrd="0" presId="urn:microsoft.com/office/officeart/2005/8/layout/process5"/>
    <dgm:cxn modelId="{87D197B5-0734-48B3-B895-1E8B9E58B521}" type="presOf" srcId="{F2270C43-EF2C-4077-9477-C6008025E2D2}" destId="{05AB5521-0E7D-49B7-A860-712BABF19360}" srcOrd="0" destOrd="0" presId="urn:microsoft.com/office/officeart/2005/8/layout/process5"/>
    <dgm:cxn modelId="{E9D19BD2-A5FA-4D29-A926-EF222840C34C}" type="presOf" srcId="{9CD89CA7-2233-40EA-B168-99AE61CB1972}" destId="{85B5AB32-B23E-4ED4-A547-52306FB00F95}" srcOrd="0" destOrd="0" presId="urn:microsoft.com/office/officeart/2005/8/layout/process5"/>
    <dgm:cxn modelId="{987DF7D6-AC5F-48E6-A830-514E95C36616}" srcId="{77BD532C-46DC-48A9-99CB-83B7D2C6FA34}" destId="{5B7E4828-2AA8-4F9D-85A4-43FDEE8C9B93}" srcOrd="3" destOrd="0" parTransId="{37585E32-7368-4803-97A5-E66B4771C88D}" sibTransId="{B4B80151-A5BB-4917-BB10-22466462319F}"/>
    <dgm:cxn modelId="{BA0E92D7-683D-46FE-B30C-3ACB1C670A00}" type="presOf" srcId="{B4B80151-A5BB-4917-BB10-22466462319F}" destId="{C36C30AC-9068-4309-9054-FD154F356D0B}" srcOrd="0" destOrd="0" presId="urn:microsoft.com/office/officeart/2005/8/layout/process5"/>
    <dgm:cxn modelId="{7BFC78E0-4660-4C1C-9347-869779D3F10A}" srcId="{77BD532C-46DC-48A9-99CB-83B7D2C6FA34}" destId="{23ECA2A0-6C02-404D-9F72-4D2E088B2779}" srcOrd="4" destOrd="0" parTransId="{66FA8A42-12D0-43E7-9B2B-608643ACB15B}" sibTransId="{45DF72D8-EB4F-4C95-908C-9024E2492F7C}"/>
    <dgm:cxn modelId="{B30866E7-D9D6-4F90-8E18-12DF47BCA348}" type="presOf" srcId="{77BD532C-46DC-48A9-99CB-83B7D2C6FA34}" destId="{CB9457BC-244C-48A7-AD00-47CAA8123CC3}" srcOrd="0" destOrd="0" presId="urn:microsoft.com/office/officeart/2005/8/layout/process5"/>
    <dgm:cxn modelId="{4C500EFD-DF01-4194-899A-B206B29671D1}" type="presOf" srcId="{23ECA2A0-6C02-404D-9F72-4D2E088B2779}" destId="{F92E48A7-F786-4432-A8DC-4EA26BCC8AC7}" srcOrd="0" destOrd="0" presId="urn:microsoft.com/office/officeart/2005/8/layout/process5"/>
    <dgm:cxn modelId="{37C247B8-A530-4D62-A965-B9E77666EB5E}" type="presParOf" srcId="{CB9457BC-244C-48A7-AD00-47CAA8123CC3}" destId="{05EE600E-3051-4B02-B4C6-D35CB774E10F}" srcOrd="0" destOrd="0" presId="urn:microsoft.com/office/officeart/2005/8/layout/process5"/>
    <dgm:cxn modelId="{50D42FD7-87A2-4B0D-96C4-3BE97D610566}" type="presParOf" srcId="{CB9457BC-244C-48A7-AD00-47CAA8123CC3}" destId="{FBD4FAAE-1D1A-45C1-BD04-3E1264ED2C45}" srcOrd="1" destOrd="0" presId="urn:microsoft.com/office/officeart/2005/8/layout/process5"/>
    <dgm:cxn modelId="{A91F02DE-7C36-46ED-98D0-F39B82CA6585}" type="presParOf" srcId="{FBD4FAAE-1D1A-45C1-BD04-3E1264ED2C45}" destId="{8C906DFD-ABFE-47BB-8331-0CB28C9670B1}" srcOrd="0" destOrd="0" presId="urn:microsoft.com/office/officeart/2005/8/layout/process5"/>
    <dgm:cxn modelId="{4CE72FA3-33B5-4223-BCAA-5E2F9419524D}" type="presParOf" srcId="{CB9457BC-244C-48A7-AD00-47CAA8123CC3}" destId="{D1084776-0AED-4450-89F8-CB88974CAEB9}" srcOrd="2" destOrd="0" presId="urn:microsoft.com/office/officeart/2005/8/layout/process5"/>
    <dgm:cxn modelId="{A4684FDD-2575-4A3A-B0A1-186DAA403AC3}" type="presParOf" srcId="{CB9457BC-244C-48A7-AD00-47CAA8123CC3}" destId="{05AB5521-0E7D-49B7-A860-712BABF19360}" srcOrd="3" destOrd="0" presId="urn:microsoft.com/office/officeart/2005/8/layout/process5"/>
    <dgm:cxn modelId="{7916945E-7682-4E32-8F47-22260F7F3AA5}" type="presParOf" srcId="{05AB5521-0E7D-49B7-A860-712BABF19360}" destId="{56A77C89-3D95-483C-BBA3-EF72CC495F0C}" srcOrd="0" destOrd="0" presId="urn:microsoft.com/office/officeart/2005/8/layout/process5"/>
    <dgm:cxn modelId="{75534EE0-8E51-4327-90E7-BDF4E8B73C47}" type="presParOf" srcId="{CB9457BC-244C-48A7-AD00-47CAA8123CC3}" destId="{85B5AB32-B23E-4ED4-A547-52306FB00F95}" srcOrd="4" destOrd="0" presId="urn:microsoft.com/office/officeart/2005/8/layout/process5"/>
    <dgm:cxn modelId="{A565074A-1613-4A9E-BDED-B4FD0292D729}" type="presParOf" srcId="{CB9457BC-244C-48A7-AD00-47CAA8123CC3}" destId="{02B40905-E86E-453E-8817-E4886650D6CD}" srcOrd="5" destOrd="0" presId="urn:microsoft.com/office/officeart/2005/8/layout/process5"/>
    <dgm:cxn modelId="{8809444C-D3C1-45E1-B787-91D1E0E55107}" type="presParOf" srcId="{02B40905-E86E-453E-8817-E4886650D6CD}" destId="{BDDB200A-05AE-4FDA-BA69-B8A8A160879A}" srcOrd="0" destOrd="0" presId="urn:microsoft.com/office/officeart/2005/8/layout/process5"/>
    <dgm:cxn modelId="{07402F78-D02F-483E-A784-5DE178A2F9EF}" type="presParOf" srcId="{CB9457BC-244C-48A7-AD00-47CAA8123CC3}" destId="{C7774690-E8FD-4520-9058-21D1B3F4DE45}" srcOrd="6" destOrd="0" presId="urn:microsoft.com/office/officeart/2005/8/layout/process5"/>
    <dgm:cxn modelId="{13DDC4BF-B562-4BE9-8274-9652FE47B926}" type="presParOf" srcId="{CB9457BC-244C-48A7-AD00-47CAA8123CC3}" destId="{C36C30AC-9068-4309-9054-FD154F356D0B}" srcOrd="7" destOrd="0" presId="urn:microsoft.com/office/officeart/2005/8/layout/process5"/>
    <dgm:cxn modelId="{2050A10F-936C-40E1-AAF1-1D9CA9E0FB8A}" type="presParOf" srcId="{C36C30AC-9068-4309-9054-FD154F356D0B}" destId="{8A4AD61D-A754-4E6C-A7E5-521F17C985EF}" srcOrd="0" destOrd="0" presId="urn:microsoft.com/office/officeart/2005/8/layout/process5"/>
    <dgm:cxn modelId="{6899A50B-6D3A-4817-9CA6-34FF30E34FC8}" type="presParOf" srcId="{CB9457BC-244C-48A7-AD00-47CAA8123CC3}" destId="{F92E48A7-F786-4432-A8DC-4EA26BCC8AC7}" srcOrd="8" destOrd="0" presId="urn:microsoft.com/office/officeart/2005/8/layout/process5"/>
    <dgm:cxn modelId="{FDBAFBB5-89C1-4D35-8641-F21D12DA1D07}" type="presParOf" srcId="{CB9457BC-244C-48A7-AD00-47CAA8123CC3}" destId="{CDDC6F66-82CE-49CC-8093-311BC103CE91}" srcOrd="9" destOrd="0" presId="urn:microsoft.com/office/officeart/2005/8/layout/process5"/>
    <dgm:cxn modelId="{9258178F-90D2-4754-AFB7-5060DB513EAE}" type="presParOf" srcId="{CDDC6F66-82CE-49CC-8093-311BC103CE91}" destId="{898B297B-BAAA-4ACC-A33B-68F0BF5E2FF1}" srcOrd="0" destOrd="0" presId="urn:microsoft.com/office/officeart/2005/8/layout/process5"/>
    <dgm:cxn modelId="{5CF9C995-4C1A-4DF9-B475-3A492FB62012}" type="presParOf" srcId="{CB9457BC-244C-48A7-AD00-47CAA8123CC3}" destId="{B04BFBEB-3D65-432B-B888-1FCF65DF32CA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CF2687-48F8-4F01-85D0-50065924A89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1AFE05C-7B0D-479A-AEB0-4B1D7A0214DE}">
      <dgm:prSet/>
      <dgm:spPr/>
      <dgm:t>
        <a:bodyPr/>
        <a:lstStyle/>
        <a:p>
          <a:r>
            <a:rPr lang="en-US" b="1" dirty="0"/>
            <a:t>Week 1-2:</a:t>
          </a:r>
          <a:r>
            <a:rPr lang="en-US" dirty="0"/>
            <a:t> Project planning and analysis, including defining project requirements, identifying stakeholders, and creating a project plan.</a:t>
          </a:r>
        </a:p>
      </dgm:t>
    </dgm:pt>
    <dgm:pt modelId="{32823354-940B-475C-8D4A-80CDACAC5371}" type="parTrans" cxnId="{E4DD7242-A8ED-43BA-BF5B-6B3C9C25DDE4}">
      <dgm:prSet/>
      <dgm:spPr/>
      <dgm:t>
        <a:bodyPr/>
        <a:lstStyle/>
        <a:p>
          <a:endParaRPr lang="en-US"/>
        </a:p>
      </dgm:t>
    </dgm:pt>
    <dgm:pt modelId="{78FB3EE1-B925-40E3-9B3D-F681F7B2B6CF}" type="sibTrans" cxnId="{E4DD7242-A8ED-43BA-BF5B-6B3C9C25DDE4}">
      <dgm:prSet/>
      <dgm:spPr/>
      <dgm:t>
        <a:bodyPr/>
        <a:lstStyle/>
        <a:p>
          <a:endParaRPr lang="en-US"/>
        </a:p>
      </dgm:t>
    </dgm:pt>
    <dgm:pt modelId="{9287A849-68AD-435F-8058-15E9F5395A75}">
      <dgm:prSet/>
      <dgm:spPr/>
      <dgm:t>
        <a:bodyPr/>
        <a:lstStyle/>
        <a:p>
          <a:r>
            <a:rPr lang="en-US" b="1" dirty="0"/>
            <a:t>Week 3-5: </a:t>
          </a:r>
          <a:r>
            <a:rPr lang="en-US" dirty="0"/>
            <a:t>Backend development, including building the backend using Node.js and PostgreSQL, creating data models, APIs, and authentication.</a:t>
          </a:r>
        </a:p>
      </dgm:t>
    </dgm:pt>
    <dgm:pt modelId="{00498C58-159C-48D6-8883-A4317441E568}" type="parTrans" cxnId="{BA968B0E-E5B3-4C05-B34A-675E6CC056FA}">
      <dgm:prSet/>
      <dgm:spPr/>
      <dgm:t>
        <a:bodyPr/>
        <a:lstStyle/>
        <a:p>
          <a:endParaRPr lang="en-US"/>
        </a:p>
      </dgm:t>
    </dgm:pt>
    <dgm:pt modelId="{604AD172-22A2-4484-B1F1-FF21BA08372C}" type="sibTrans" cxnId="{BA968B0E-E5B3-4C05-B34A-675E6CC056FA}">
      <dgm:prSet/>
      <dgm:spPr/>
      <dgm:t>
        <a:bodyPr/>
        <a:lstStyle/>
        <a:p>
          <a:endParaRPr lang="en-US"/>
        </a:p>
      </dgm:t>
    </dgm:pt>
    <dgm:pt modelId="{DD9ADF7B-AA43-4135-924E-BEC92389ABC4}">
      <dgm:prSet/>
      <dgm:spPr/>
      <dgm:t>
        <a:bodyPr/>
        <a:lstStyle/>
        <a:p>
          <a:r>
            <a:rPr lang="en-US" b="1" dirty="0"/>
            <a:t>Week 6-8: </a:t>
          </a:r>
          <a:r>
            <a:rPr lang="en-US" dirty="0"/>
            <a:t>Frontend development, including building the frontend using React and Redux, designing the user interface, and integrating with the backend.</a:t>
          </a:r>
        </a:p>
      </dgm:t>
    </dgm:pt>
    <dgm:pt modelId="{96B8959B-405C-4DE7-89B3-B57E98E15989}" type="parTrans" cxnId="{472D9A59-C32E-432D-8C95-D99E73F772A3}">
      <dgm:prSet/>
      <dgm:spPr/>
      <dgm:t>
        <a:bodyPr/>
        <a:lstStyle/>
        <a:p>
          <a:endParaRPr lang="en-US"/>
        </a:p>
      </dgm:t>
    </dgm:pt>
    <dgm:pt modelId="{FCEC3CCF-CF2D-4A1E-9DE0-81B69C410C74}" type="sibTrans" cxnId="{472D9A59-C32E-432D-8C95-D99E73F772A3}">
      <dgm:prSet/>
      <dgm:spPr/>
      <dgm:t>
        <a:bodyPr/>
        <a:lstStyle/>
        <a:p>
          <a:endParaRPr lang="en-US"/>
        </a:p>
      </dgm:t>
    </dgm:pt>
    <dgm:pt modelId="{5CFF7918-B594-45BF-AB66-DF081EF5C3A4}">
      <dgm:prSet/>
      <dgm:spPr/>
      <dgm:t>
        <a:bodyPr/>
        <a:lstStyle/>
        <a:p>
          <a:r>
            <a:rPr lang="en-US" b="1" dirty="0"/>
            <a:t>Week 9-10: </a:t>
          </a:r>
          <a:r>
            <a:rPr lang="en-US" dirty="0"/>
            <a:t>Testing, including conducting unit tests, integration tests, and end-to-end tests to ensure functionality and quality.</a:t>
          </a:r>
        </a:p>
      </dgm:t>
    </dgm:pt>
    <dgm:pt modelId="{18870A32-B19E-4194-BFD6-32DBB724FDE0}" type="parTrans" cxnId="{0F08C81F-D864-41CB-879F-3541E5AEC949}">
      <dgm:prSet/>
      <dgm:spPr/>
      <dgm:t>
        <a:bodyPr/>
        <a:lstStyle/>
        <a:p>
          <a:endParaRPr lang="en-US"/>
        </a:p>
      </dgm:t>
    </dgm:pt>
    <dgm:pt modelId="{2F3EC6CC-CE0F-4A1C-9693-38E1B5728968}" type="sibTrans" cxnId="{0F08C81F-D864-41CB-879F-3541E5AEC949}">
      <dgm:prSet/>
      <dgm:spPr/>
      <dgm:t>
        <a:bodyPr/>
        <a:lstStyle/>
        <a:p>
          <a:endParaRPr lang="en-US"/>
        </a:p>
      </dgm:t>
    </dgm:pt>
    <dgm:pt modelId="{A51CB7D3-8A22-41EE-8198-20EDC360D4FA}">
      <dgm:prSet/>
      <dgm:spPr/>
      <dgm:t>
        <a:bodyPr/>
        <a:lstStyle/>
        <a:p>
          <a:r>
            <a:rPr lang="en-US" b="1" dirty="0"/>
            <a:t>Week 11-12: </a:t>
          </a:r>
          <a:r>
            <a:rPr lang="en-US" dirty="0"/>
            <a:t>Deployment, including deploying the application to a server or cloud service, configuring the environment, and ensuring scalability and security.</a:t>
          </a:r>
        </a:p>
      </dgm:t>
    </dgm:pt>
    <dgm:pt modelId="{CF82B980-77BC-49EF-84AB-1F8075A85BC3}" type="parTrans" cxnId="{E6DCC0C5-A224-4455-B047-2448D392E248}">
      <dgm:prSet/>
      <dgm:spPr/>
      <dgm:t>
        <a:bodyPr/>
        <a:lstStyle/>
        <a:p>
          <a:endParaRPr lang="en-US"/>
        </a:p>
      </dgm:t>
    </dgm:pt>
    <dgm:pt modelId="{9816EB4C-FEEA-4849-B49D-FB4E2C077419}" type="sibTrans" cxnId="{E6DCC0C5-A224-4455-B047-2448D392E248}">
      <dgm:prSet/>
      <dgm:spPr/>
      <dgm:t>
        <a:bodyPr/>
        <a:lstStyle/>
        <a:p>
          <a:endParaRPr lang="en-US"/>
        </a:p>
      </dgm:t>
    </dgm:pt>
    <dgm:pt modelId="{D2E67C95-DA96-460B-BDD8-D477E30EF81F}">
      <dgm:prSet/>
      <dgm:spPr/>
      <dgm:t>
        <a:bodyPr/>
        <a:lstStyle/>
        <a:p>
          <a:r>
            <a:rPr lang="en-US" b="1" dirty="0"/>
            <a:t>Week 13-14: </a:t>
          </a:r>
          <a:r>
            <a:rPr lang="en-US" dirty="0"/>
            <a:t>Maintenance, including monitoring the application, fixing bugs, and implementing new features based on feedback and user needs.</a:t>
          </a:r>
        </a:p>
      </dgm:t>
    </dgm:pt>
    <dgm:pt modelId="{1294C208-84A6-4CF1-AF33-48D604547075}" type="parTrans" cxnId="{F3DED34F-9E74-4441-9B68-0B93BFFE27E9}">
      <dgm:prSet/>
      <dgm:spPr/>
      <dgm:t>
        <a:bodyPr/>
        <a:lstStyle/>
        <a:p>
          <a:endParaRPr lang="en-US"/>
        </a:p>
      </dgm:t>
    </dgm:pt>
    <dgm:pt modelId="{6C7094D1-B607-401C-9EED-5A968F39BDB3}" type="sibTrans" cxnId="{F3DED34F-9E74-4441-9B68-0B93BFFE27E9}">
      <dgm:prSet/>
      <dgm:spPr/>
      <dgm:t>
        <a:bodyPr/>
        <a:lstStyle/>
        <a:p>
          <a:endParaRPr lang="en-US"/>
        </a:p>
      </dgm:t>
    </dgm:pt>
    <dgm:pt modelId="{7AC5AACD-34D9-4957-94E5-3559EE9B2FEE}" type="pres">
      <dgm:prSet presAssocID="{4BCF2687-48F8-4F01-85D0-50065924A893}" presName="linear" presStyleCnt="0">
        <dgm:presLayoutVars>
          <dgm:animLvl val="lvl"/>
          <dgm:resizeHandles val="exact"/>
        </dgm:presLayoutVars>
      </dgm:prSet>
      <dgm:spPr/>
    </dgm:pt>
    <dgm:pt modelId="{7A658B27-BB2C-4610-95F7-534A846DD3F5}" type="pres">
      <dgm:prSet presAssocID="{F1AFE05C-7B0D-479A-AEB0-4B1D7A0214D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3DFF61B-7673-4D48-A2FD-9E22188C9A15}" type="pres">
      <dgm:prSet presAssocID="{78FB3EE1-B925-40E3-9B3D-F681F7B2B6CF}" presName="spacer" presStyleCnt="0"/>
      <dgm:spPr/>
    </dgm:pt>
    <dgm:pt modelId="{21222895-E6A4-4734-8BC6-6CE7B6079B7D}" type="pres">
      <dgm:prSet presAssocID="{9287A849-68AD-435F-8058-15E9F5395A7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DD403E9-500B-4608-B09F-A6DD3E73AD1D}" type="pres">
      <dgm:prSet presAssocID="{604AD172-22A2-4484-B1F1-FF21BA08372C}" presName="spacer" presStyleCnt="0"/>
      <dgm:spPr/>
    </dgm:pt>
    <dgm:pt modelId="{E2822F22-E794-4C77-A487-AB37347EE841}" type="pres">
      <dgm:prSet presAssocID="{DD9ADF7B-AA43-4135-924E-BEC92389ABC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05074CF-F880-4688-8542-887A37542D36}" type="pres">
      <dgm:prSet presAssocID="{FCEC3CCF-CF2D-4A1E-9DE0-81B69C410C74}" presName="spacer" presStyleCnt="0"/>
      <dgm:spPr/>
    </dgm:pt>
    <dgm:pt modelId="{617C1EC4-76DF-4F1D-94FB-DA5CD48E7EDF}" type="pres">
      <dgm:prSet presAssocID="{5CFF7918-B594-45BF-AB66-DF081EF5C3A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1749CD5-0353-4DAA-B083-00AC4CAB0B9C}" type="pres">
      <dgm:prSet presAssocID="{2F3EC6CC-CE0F-4A1C-9693-38E1B5728968}" presName="spacer" presStyleCnt="0"/>
      <dgm:spPr/>
    </dgm:pt>
    <dgm:pt modelId="{3697421B-639A-4665-A148-43B4BA84B316}" type="pres">
      <dgm:prSet presAssocID="{A51CB7D3-8A22-41EE-8198-20EDC360D4F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400E035-5939-410F-B058-E234DA91B975}" type="pres">
      <dgm:prSet presAssocID="{9816EB4C-FEEA-4849-B49D-FB4E2C077419}" presName="spacer" presStyleCnt="0"/>
      <dgm:spPr/>
    </dgm:pt>
    <dgm:pt modelId="{AD58AEB2-03C7-43D1-89F1-1A33A34714F7}" type="pres">
      <dgm:prSet presAssocID="{D2E67C95-DA96-460B-BDD8-D477E30EF81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66B080D-BCE3-4E07-B622-7412C7940A86}" type="presOf" srcId="{9287A849-68AD-435F-8058-15E9F5395A75}" destId="{21222895-E6A4-4734-8BC6-6CE7B6079B7D}" srcOrd="0" destOrd="0" presId="urn:microsoft.com/office/officeart/2005/8/layout/vList2"/>
    <dgm:cxn modelId="{BA968B0E-E5B3-4C05-B34A-675E6CC056FA}" srcId="{4BCF2687-48F8-4F01-85D0-50065924A893}" destId="{9287A849-68AD-435F-8058-15E9F5395A75}" srcOrd="1" destOrd="0" parTransId="{00498C58-159C-48D6-8883-A4317441E568}" sibTransId="{604AD172-22A2-4484-B1F1-FF21BA08372C}"/>
    <dgm:cxn modelId="{C698D80E-E741-459E-9174-716BFD6FAD86}" type="presOf" srcId="{DD9ADF7B-AA43-4135-924E-BEC92389ABC4}" destId="{E2822F22-E794-4C77-A487-AB37347EE841}" srcOrd="0" destOrd="0" presId="urn:microsoft.com/office/officeart/2005/8/layout/vList2"/>
    <dgm:cxn modelId="{4D12E20E-97C2-4397-BC12-34AF1E768CD2}" type="presOf" srcId="{5CFF7918-B594-45BF-AB66-DF081EF5C3A4}" destId="{617C1EC4-76DF-4F1D-94FB-DA5CD48E7EDF}" srcOrd="0" destOrd="0" presId="urn:microsoft.com/office/officeart/2005/8/layout/vList2"/>
    <dgm:cxn modelId="{0F08C81F-D864-41CB-879F-3541E5AEC949}" srcId="{4BCF2687-48F8-4F01-85D0-50065924A893}" destId="{5CFF7918-B594-45BF-AB66-DF081EF5C3A4}" srcOrd="3" destOrd="0" parTransId="{18870A32-B19E-4194-BFD6-32DBB724FDE0}" sibTransId="{2F3EC6CC-CE0F-4A1C-9693-38E1B5728968}"/>
    <dgm:cxn modelId="{B606E43B-DF17-42A9-8C73-646283327978}" type="presOf" srcId="{D2E67C95-DA96-460B-BDD8-D477E30EF81F}" destId="{AD58AEB2-03C7-43D1-89F1-1A33A34714F7}" srcOrd="0" destOrd="0" presId="urn:microsoft.com/office/officeart/2005/8/layout/vList2"/>
    <dgm:cxn modelId="{E4DD7242-A8ED-43BA-BF5B-6B3C9C25DDE4}" srcId="{4BCF2687-48F8-4F01-85D0-50065924A893}" destId="{F1AFE05C-7B0D-479A-AEB0-4B1D7A0214DE}" srcOrd="0" destOrd="0" parTransId="{32823354-940B-475C-8D4A-80CDACAC5371}" sibTransId="{78FB3EE1-B925-40E3-9B3D-F681F7B2B6CF}"/>
    <dgm:cxn modelId="{F3DED34F-9E74-4441-9B68-0B93BFFE27E9}" srcId="{4BCF2687-48F8-4F01-85D0-50065924A893}" destId="{D2E67C95-DA96-460B-BDD8-D477E30EF81F}" srcOrd="5" destOrd="0" parTransId="{1294C208-84A6-4CF1-AF33-48D604547075}" sibTransId="{6C7094D1-B607-401C-9EED-5A968F39BDB3}"/>
    <dgm:cxn modelId="{ECC05173-9420-4DA2-A79C-A097A98ABAC3}" type="presOf" srcId="{F1AFE05C-7B0D-479A-AEB0-4B1D7A0214DE}" destId="{7A658B27-BB2C-4610-95F7-534A846DD3F5}" srcOrd="0" destOrd="0" presId="urn:microsoft.com/office/officeart/2005/8/layout/vList2"/>
    <dgm:cxn modelId="{472D9A59-C32E-432D-8C95-D99E73F772A3}" srcId="{4BCF2687-48F8-4F01-85D0-50065924A893}" destId="{DD9ADF7B-AA43-4135-924E-BEC92389ABC4}" srcOrd="2" destOrd="0" parTransId="{96B8959B-405C-4DE7-89B3-B57E98E15989}" sibTransId="{FCEC3CCF-CF2D-4A1E-9DE0-81B69C410C74}"/>
    <dgm:cxn modelId="{A47EA399-2F86-4C47-80E7-8448EA312BFE}" type="presOf" srcId="{A51CB7D3-8A22-41EE-8198-20EDC360D4FA}" destId="{3697421B-639A-4665-A148-43B4BA84B316}" srcOrd="0" destOrd="0" presId="urn:microsoft.com/office/officeart/2005/8/layout/vList2"/>
    <dgm:cxn modelId="{E6DCC0C5-A224-4455-B047-2448D392E248}" srcId="{4BCF2687-48F8-4F01-85D0-50065924A893}" destId="{A51CB7D3-8A22-41EE-8198-20EDC360D4FA}" srcOrd="4" destOrd="0" parTransId="{CF82B980-77BC-49EF-84AB-1F8075A85BC3}" sibTransId="{9816EB4C-FEEA-4849-B49D-FB4E2C077419}"/>
    <dgm:cxn modelId="{90D105D8-3D15-4A0D-9444-922D48056E3E}" type="presOf" srcId="{4BCF2687-48F8-4F01-85D0-50065924A893}" destId="{7AC5AACD-34D9-4957-94E5-3559EE9B2FEE}" srcOrd="0" destOrd="0" presId="urn:microsoft.com/office/officeart/2005/8/layout/vList2"/>
    <dgm:cxn modelId="{AE83DDCA-C846-4C75-9A18-AF32E2378841}" type="presParOf" srcId="{7AC5AACD-34D9-4957-94E5-3559EE9B2FEE}" destId="{7A658B27-BB2C-4610-95F7-534A846DD3F5}" srcOrd="0" destOrd="0" presId="urn:microsoft.com/office/officeart/2005/8/layout/vList2"/>
    <dgm:cxn modelId="{C1BA4410-41C9-486B-AF60-82C372E78413}" type="presParOf" srcId="{7AC5AACD-34D9-4957-94E5-3559EE9B2FEE}" destId="{33DFF61B-7673-4D48-A2FD-9E22188C9A15}" srcOrd="1" destOrd="0" presId="urn:microsoft.com/office/officeart/2005/8/layout/vList2"/>
    <dgm:cxn modelId="{797D7C76-5161-4295-ACD4-1829FCD9CA38}" type="presParOf" srcId="{7AC5AACD-34D9-4957-94E5-3559EE9B2FEE}" destId="{21222895-E6A4-4734-8BC6-6CE7B6079B7D}" srcOrd="2" destOrd="0" presId="urn:microsoft.com/office/officeart/2005/8/layout/vList2"/>
    <dgm:cxn modelId="{4412C024-DB81-45D1-8B89-2D875B769FAC}" type="presParOf" srcId="{7AC5AACD-34D9-4957-94E5-3559EE9B2FEE}" destId="{0DD403E9-500B-4608-B09F-A6DD3E73AD1D}" srcOrd="3" destOrd="0" presId="urn:microsoft.com/office/officeart/2005/8/layout/vList2"/>
    <dgm:cxn modelId="{2D49FB02-89EC-47C8-BD1A-5CFDC16F488F}" type="presParOf" srcId="{7AC5AACD-34D9-4957-94E5-3559EE9B2FEE}" destId="{E2822F22-E794-4C77-A487-AB37347EE841}" srcOrd="4" destOrd="0" presId="urn:microsoft.com/office/officeart/2005/8/layout/vList2"/>
    <dgm:cxn modelId="{03462894-B6DF-479C-BA37-10006C72D2D8}" type="presParOf" srcId="{7AC5AACD-34D9-4957-94E5-3559EE9B2FEE}" destId="{F05074CF-F880-4688-8542-887A37542D36}" srcOrd="5" destOrd="0" presId="urn:microsoft.com/office/officeart/2005/8/layout/vList2"/>
    <dgm:cxn modelId="{B23E854D-679A-48B7-8B78-B0A5F5CD0513}" type="presParOf" srcId="{7AC5AACD-34D9-4957-94E5-3559EE9B2FEE}" destId="{617C1EC4-76DF-4F1D-94FB-DA5CD48E7EDF}" srcOrd="6" destOrd="0" presId="urn:microsoft.com/office/officeart/2005/8/layout/vList2"/>
    <dgm:cxn modelId="{3788B688-3667-40AF-9D91-14809916DA3F}" type="presParOf" srcId="{7AC5AACD-34D9-4957-94E5-3559EE9B2FEE}" destId="{B1749CD5-0353-4DAA-B083-00AC4CAB0B9C}" srcOrd="7" destOrd="0" presId="urn:microsoft.com/office/officeart/2005/8/layout/vList2"/>
    <dgm:cxn modelId="{49E6E469-B56B-4AF8-9DC0-2FCD3B6B4B3A}" type="presParOf" srcId="{7AC5AACD-34D9-4957-94E5-3559EE9B2FEE}" destId="{3697421B-639A-4665-A148-43B4BA84B316}" srcOrd="8" destOrd="0" presId="urn:microsoft.com/office/officeart/2005/8/layout/vList2"/>
    <dgm:cxn modelId="{26D980AB-7101-4F96-BE4B-F8BEAB5EBA72}" type="presParOf" srcId="{7AC5AACD-34D9-4957-94E5-3559EE9B2FEE}" destId="{A400E035-5939-410F-B058-E234DA91B975}" srcOrd="9" destOrd="0" presId="urn:microsoft.com/office/officeart/2005/8/layout/vList2"/>
    <dgm:cxn modelId="{689E7708-6D49-4D00-AD73-D0BBA9AB2295}" type="presParOf" srcId="{7AC5AACD-34D9-4957-94E5-3559EE9B2FEE}" destId="{AD58AEB2-03C7-43D1-89F1-1A33A34714F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C3188-85FA-4BF1-A8B1-78E47FD1C17C}">
      <dsp:nvSpPr>
        <dsp:cNvPr id="0" name=""/>
        <dsp:cNvSpPr/>
      </dsp:nvSpPr>
      <dsp:spPr>
        <a:xfrm>
          <a:off x="672" y="0"/>
          <a:ext cx="2723643" cy="27956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036" tIns="0" rIns="269036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 user-friendly dashboard for administrators to manage student records, schedules, attendance, and grades</a:t>
          </a:r>
        </a:p>
      </dsp:txBody>
      <dsp:txXfrm>
        <a:off x="672" y="1118268"/>
        <a:ext cx="2723643" cy="1677402"/>
      </dsp:txXfrm>
    </dsp:sp>
    <dsp:sp modelId="{FE5CD7E0-662A-4C02-BC6B-A56A4791E38C}">
      <dsp:nvSpPr>
        <dsp:cNvPr id="0" name=""/>
        <dsp:cNvSpPr/>
      </dsp:nvSpPr>
      <dsp:spPr>
        <a:xfrm>
          <a:off x="672" y="0"/>
          <a:ext cx="2723643" cy="111826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036" tIns="165100" rIns="269036" bIns="16510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01</a:t>
          </a:r>
        </a:p>
      </dsp:txBody>
      <dsp:txXfrm>
        <a:off x="672" y="0"/>
        <a:ext cx="2723643" cy="1118268"/>
      </dsp:txXfrm>
    </dsp:sp>
    <dsp:sp modelId="{555EBAE9-B96F-445A-8B9B-0BAF5E1D9481}">
      <dsp:nvSpPr>
        <dsp:cNvPr id="0" name=""/>
        <dsp:cNvSpPr/>
      </dsp:nvSpPr>
      <dsp:spPr>
        <a:xfrm>
          <a:off x="2942208" y="0"/>
          <a:ext cx="2723643" cy="27956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036" tIns="0" rIns="269036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Ability to manage student information, including their personal details, enrollment, attendance, and academic performance.</a:t>
          </a:r>
        </a:p>
      </dsp:txBody>
      <dsp:txXfrm>
        <a:off x="2942208" y="1118268"/>
        <a:ext cx="2723643" cy="1677402"/>
      </dsp:txXfrm>
    </dsp:sp>
    <dsp:sp modelId="{49F851FE-349C-491B-8666-52AEF33CBCE2}">
      <dsp:nvSpPr>
        <dsp:cNvPr id="0" name=""/>
        <dsp:cNvSpPr/>
      </dsp:nvSpPr>
      <dsp:spPr>
        <a:xfrm>
          <a:off x="2942208" y="0"/>
          <a:ext cx="2723643" cy="111826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036" tIns="165100" rIns="269036" bIns="16510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02</a:t>
          </a:r>
        </a:p>
      </dsp:txBody>
      <dsp:txXfrm>
        <a:off x="2942208" y="0"/>
        <a:ext cx="2723643" cy="1118268"/>
      </dsp:txXfrm>
    </dsp:sp>
    <dsp:sp modelId="{F14C0BE0-B316-45CF-ADA0-3196E5E805C5}">
      <dsp:nvSpPr>
        <dsp:cNvPr id="0" name=""/>
        <dsp:cNvSpPr/>
      </dsp:nvSpPr>
      <dsp:spPr>
        <a:xfrm>
          <a:off x="5883743" y="0"/>
          <a:ext cx="2723643" cy="279567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036" tIns="0" rIns="269036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Ability to manage courses, including their details, schedules, and enrollment.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User authentication and authorization system to ensure secure access to the system.</a:t>
          </a:r>
        </a:p>
      </dsp:txBody>
      <dsp:txXfrm>
        <a:off x="5883743" y="1118268"/>
        <a:ext cx="2723643" cy="1677402"/>
      </dsp:txXfrm>
    </dsp:sp>
    <dsp:sp modelId="{8E9D585B-E042-4F04-A5B1-BC97374EF406}">
      <dsp:nvSpPr>
        <dsp:cNvPr id="0" name=""/>
        <dsp:cNvSpPr/>
      </dsp:nvSpPr>
      <dsp:spPr>
        <a:xfrm>
          <a:off x="5883743" y="0"/>
          <a:ext cx="2723643" cy="111826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036" tIns="165100" rIns="269036" bIns="16510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03</a:t>
          </a:r>
        </a:p>
      </dsp:txBody>
      <dsp:txXfrm>
        <a:off x="5883743" y="0"/>
        <a:ext cx="2723643" cy="11182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E600E-3051-4B02-B4C6-D35CB774E10F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Proficiency in Node.js and its ecosystem of libraries and tools</a:t>
          </a:r>
        </a:p>
      </dsp:txBody>
      <dsp:txXfrm>
        <a:off x="144776" y="50451"/>
        <a:ext cx="2620721" cy="1534246"/>
      </dsp:txXfrm>
    </dsp:sp>
    <dsp:sp modelId="{FBD4FAAE-1D1A-45C1-BD04-3E1264ED2C45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052255" y="615490"/>
        <a:ext cx="403082" cy="404168"/>
      </dsp:txXfrm>
    </dsp:sp>
    <dsp:sp modelId="{D1084776-0AED-4450-89F8-CB88974CAEB9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Experience with web development concepts such as RESTful APIs, MVC architecture, and user authentication</a:t>
          </a:r>
        </a:p>
      </dsp:txBody>
      <dsp:txXfrm>
        <a:off x="3947439" y="50451"/>
        <a:ext cx="2620721" cy="1534246"/>
      </dsp:txXfrm>
    </dsp:sp>
    <dsp:sp modelId="{05AB5521-0E7D-49B7-A860-712BABF19360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854918" y="615490"/>
        <a:ext cx="403082" cy="404168"/>
      </dsp:txXfrm>
    </dsp:sp>
    <dsp:sp modelId="{85B5AB32-B23E-4ED4-A547-52306FB00F95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Understanding of database design and implementation using PostgreSQL</a:t>
          </a:r>
        </a:p>
      </dsp:txBody>
      <dsp:txXfrm>
        <a:off x="7750101" y="50451"/>
        <a:ext cx="2620721" cy="1534246"/>
      </dsp:txXfrm>
    </dsp:sp>
    <dsp:sp modelId="{02B40905-E86E-453E-8817-E4886650D6CD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8858378" y="1871456"/>
        <a:ext cx="404168" cy="403082"/>
      </dsp:txXfrm>
    </dsp:sp>
    <dsp:sp modelId="{C7774690-E8FD-4520-9058-21D1B3F4DE45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Familiarity with frontend development using React and its ecosystem of libraries and tools</a:t>
          </a:r>
        </a:p>
      </dsp:txBody>
      <dsp:txXfrm>
        <a:off x="7750101" y="2766639"/>
        <a:ext cx="2620721" cy="1534246"/>
      </dsp:txXfrm>
    </dsp:sp>
    <dsp:sp modelId="{C36C30AC-9068-4309-9054-FD154F356D0B}">
      <dsp:nvSpPr>
        <dsp:cNvPr id="0" name=""/>
        <dsp:cNvSpPr/>
      </dsp:nvSpPr>
      <dsp:spPr>
        <a:xfrm rot="10800000">
          <a:off x="6887512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7060261" y="3331678"/>
        <a:ext cx="403082" cy="404168"/>
      </dsp:txXfrm>
    </dsp:sp>
    <dsp:sp modelId="{F92E48A7-F786-4432-A8DC-4EA26BCC8AC7}">
      <dsp:nvSpPr>
        <dsp:cNvPr id="0" name=""/>
        <dsp:cNvSpPr/>
      </dsp:nvSpPr>
      <dsp:spPr>
        <a:xfrm>
          <a:off x="3899706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Understanding of state management using Redux</a:t>
          </a:r>
        </a:p>
      </dsp:txBody>
      <dsp:txXfrm>
        <a:off x="3947439" y="2766639"/>
        <a:ext cx="2620721" cy="1534246"/>
      </dsp:txXfrm>
    </dsp:sp>
    <dsp:sp modelId="{CDDC6F66-82CE-49CC-8093-311BC103CE91}">
      <dsp:nvSpPr>
        <dsp:cNvPr id="0" name=""/>
        <dsp:cNvSpPr/>
      </dsp:nvSpPr>
      <dsp:spPr>
        <a:xfrm rot="10800000">
          <a:off x="3084849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3257598" y="3331678"/>
        <a:ext cx="403082" cy="404168"/>
      </dsp:txXfrm>
    </dsp:sp>
    <dsp:sp modelId="{B04BFBEB-3D65-432B-B888-1FCF65DF32CA}">
      <dsp:nvSpPr>
        <dsp:cNvPr id="0" name=""/>
        <dsp:cNvSpPr/>
      </dsp:nvSpPr>
      <dsp:spPr>
        <a:xfrm>
          <a:off x="97043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Project management skills, including task planning, </a:t>
          </a:r>
          <a:r>
            <a:rPr lang="en-US" sz="1900" kern="1200"/>
            <a:t>time estimation.</a:t>
          </a:r>
          <a:endParaRPr lang="en-US" sz="1900" kern="1200" dirty="0"/>
        </a:p>
      </dsp:txBody>
      <dsp:txXfrm>
        <a:off x="144776" y="2766639"/>
        <a:ext cx="2620721" cy="1534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58B27-BB2C-4610-95F7-534A846DD3F5}">
      <dsp:nvSpPr>
        <dsp:cNvPr id="0" name=""/>
        <dsp:cNvSpPr/>
      </dsp:nvSpPr>
      <dsp:spPr>
        <a:xfrm>
          <a:off x="0" y="108102"/>
          <a:ext cx="10820400" cy="716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Week 1-2:</a:t>
          </a:r>
          <a:r>
            <a:rPr lang="en-US" sz="1800" kern="1200" dirty="0"/>
            <a:t> Project planning and analysis, including defining project requirements, identifying stakeholders, and creating a project plan.</a:t>
          </a:r>
        </a:p>
      </dsp:txBody>
      <dsp:txXfrm>
        <a:off x="34954" y="143056"/>
        <a:ext cx="10750492" cy="646132"/>
      </dsp:txXfrm>
    </dsp:sp>
    <dsp:sp modelId="{21222895-E6A4-4734-8BC6-6CE7B6079B7D}">
      <dsp:nvSpPr>
        <dsp:cNvPr id="0" name=""/>
        <dsp:cNvSpPr/>
      </dsp:nvSpPr>
      <dsp:spPr>
        <a:xfrm>
          <a:off x="0" y="875982"/>
          <a:ext cx="10820400" cy="716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Week 3-5: </a:t>
          </a:r>
          <a:r>
            <a:rPr lang="en-US" sz="1800" kern="1200" dirty="0"/>
            <a:t>Backend development, including building the backend using Node.js and PostgreSQL, creating data models, APIs, and authentication.</a:t>
          </a:r>
        </a:p>
      </dsp:txBody>
      <dsp:txXfrm>
        <a:off x="34954" y="910936"/>
        <a:ext cx="10750492" cy="646132"/>
      </dsp:txXfrm>
    </dsp:sp>
    <dsp:sp modelId="{E2822F22-E794-4C77-A487-AB37347EE841}">
      <dsp:nvSpPr>
        <dsp:cNvPr id="0" name=""/>
        <dsp:cNvSpPr/>
      </dsp:nvSpPr>
      <dsp:spPr>
        <a:xfrm>
          <a:off x="0" y="1643862"/>
          <a:ext cx="10820400" cy="7160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Week 6-8: </a:t>
          </a:r>
          <a:r>
            <a:rPr lang="en-US" sz="1800" kern="1200" dirty="0"/>
            <a:t>Frontend development, including building the frontend using React and Redux, designing the user interface, and integrating with the backend.</a:t>
          </a:r>
        </a:p>
      </dsp:txBody>
      <dsp:txXfrm>
        <a:off x="34954" y="1678816"/>
        <a:ext cx="10750492" cy="646132"/>
      </dsp:txXfrm>
    </dsp:sp>
    <dsp:sp modelId="{617C1EC4-76DF-4F1D-94FB-DA5CD48E7EDF}">
      <dsp:nvSpPr>
        <dsp:cNvPr id="0" name=""/>
        <dsp:cNvSpPr/>
      </dsp:nvSpPr>
      <dsp:spPr>
        <a:xfrm>
          <a:off x="0" y="2411742"/>
          <a:ext cx="10820400" cy="716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Week 9-10: </a:t>
          </a:r>
          <a:r>
            <a:rPr lang="en-US" sz="1800" kern="1200" dirty="0"/>
            <a:t>Testing, including conducting unit tests, integration tests, and end-to-end tests to ensure functionality and quality.</a:t>
          </a:r>
        </a:p>
      </dsp:txBody>
      <dsp:txXfrm>
        <a:off x="34954" y="2446696"/>
        <a:ext cx="10750492" cy="646132"/>
      </dsp:txXfrm>
    </dsp:sp>
    <dsp:sp modelId="{3697421B-639A-4665-A148-43B4BA84B316}">
      <dsp:nvSpPr>
        <dsp:cNvPr id="0" name=""/>
        <dsp:cNvSpPr/>
      </dsp:nvSpPr>
      <dsp:spPr>
        <a:xfrm>
          <a:off x="0" y="3179622"/>
          <a:ext cx="10820400" cy="7160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Week 11-12: </a:t>
          </a:r>
          <a:r>
            <a:rPr lang="en-US" sz="1800" kern="1200" dirty="0"/>
            <a:t>Deployment, including deploying the application to a server or cloud service, configuring the environment, and ensuring scalability and security.</a:t>
          </a:r>
        </a:p>
      </dsp:txBody>
      <dsp:txXfrm>
        <a:off x="34954" y="3214576"/>
        <a:ext cx="10750492" cy="646132"/>
      </dsp:txXfrm>
    </dsp:sp>
    <dsp:sp modelId="{AD58AEB2-03C7-43D1-89F1-1A33A34714F7}">
      <dsp:nvSpPr>
        <dsp:cNvPr id="0" name=""/>
        <dsp:cNvSpPr/>
      </dsp:nvSpPr>
      <dsp:spPr>
        <a:xfrm>
          <a:off x="0" y="3947502"/>
          <a:ext cx="10820400" cy="716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Week 13-14: </a:t>
          </a:r>
          <a:r>
            <a:rPr lang="en-US" sz="1800" kern="1200" dirty="0"/>
            <a:t>Maintenance, including monitoring the application, fixing bugs, and implementing new features based on feedback and user needs.</a:t>
          </a:r>
        </a:p>
      </dsp:txBody>
      <dsp:txXfrm>
        <a:off x="34954" y="3982456"/>
        <a:ext cx="10750492" cy="646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865D8DF-9AE6-AB6D-7D6D-F46B81503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1A7F37B3-4395-7F6E-67C5-35104471B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C72739F-C324-622B-07DC-3B7456A3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3694-664D-4471-B86B-A3183E7D590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A84992F-5F1E-B4E9-1D85-590D65BD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E28FFB5-BFDF-0777-D081-FCF790DB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FBC2-1BAA-4EA7-8BBD-9BB288CB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8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42E0F60-D2BB-AC3F-E898-A9A1E08A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32C124B8-1A3E-283B-92FE-4C916C197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89C03E4-548C-6AEF-DE78-6D7F22A6C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3694-664D-4471-B86B-A3183E7D590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A87F909C-312E-D4FB-0291-AABD5709A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1B0874F-58A8-2A36-8420-9F9E6F523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FBC2-1BAA-4EA7-8BBD-9BB288CB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2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65C20FF7-DD39-4E7E-EC3D-1983B58CC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88F3ED8E-D10B-3E1E-3BFC-521025544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D03E232-F080-A76D-5417-ED0AB27B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3694-664D-4471-B86B-A3183E7D590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DF5FB9C-22A1-B039-4CF0-639383C48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85FBCAF2-C72A-DCF3-C748-873E2CCA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FBC2-1BAA-4EA7-8BBD-9BB288CB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0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6602113-1A04-A34A-1EEC-3C74CF20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AD357BF-E076-B6FD-58B9-A481238F7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296FBA94-817F-7274-2F28-B1962453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3694-664D-4471-B86B-A3183E7D590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A8F6CFB-DE9B-A46A-E2B1-0B86D98A1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6A2FC87-A646-51FC-9B82-7EAF689F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FBC2-1BAA-4EA7-8BBD-9BB288CB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8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8F35882-E90D-9A53-973E-BC706391D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DBF5221B-F82E-18AB-63DA-1E8A0BD65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0F12F2D-B5A8-6463-088A-F570CA64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3694-664D-4471-B86B-A3183E7D590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B7E4954C-4E30-FAB4-0BB7-AB35D85D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8B697F3-4AC3-BE68-72C3-F261807B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FBC2-1BAA-4EA7-8BBD-9BB288CB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4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28DE579-A487-DD82-6127-8BCA2EE8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C08B12B-05A5-DA1A-DC3E-51E1BEBF6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F50AC749-02E3-84B5-BC7E-6F3A0D885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6A5C2682-96ED-37B1-2841-89A3A6A18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3694-664D-4471-B86B-A3183E7D590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5E2DF840-F0DA-E12C-FCBA-B6EC6B5D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F7B37711-18EC-04EE-3756-8574145D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FBC2-1BAA-4EA7-8BBD-9BB288CB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8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6016D1E-41D2-6355-AF3D-1DBD9436A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32A8289E-C116-2B04-AE4A-741C355A0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C8F492F0-B601-FE5A-8BFB-D9FF0721B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C8682EE7-B2DB-4385-6B2B-ABA213ED5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09227166-9CAA-C9A3-CADC-73B6E20CC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FCC9324C-F64B-39CC-E3D6-EC87001C6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3694-664D-4471-B86B-A3183E7D590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C738CA84-EB0E-574A-A002-B20B5E67B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76408AE2-40BF-6417-BEC2-E30F0A95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FBC2-1BAA-4EA7-8BBD-9BB288CB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2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73A5D85-9D6D-7B85-ECE9-3D2CB217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017D2998-87E6-2CB4-5FBB-24FEDF6E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3694-664D-4471-B86B-A3183E7D590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50FB72E1-A656-F07A-D41A-36801E228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1751E804-E691-0DD2-D9AD-FCA10D853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FBC2-1BAA-4EA7-8BBD-9BB288CB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3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0D542F2D-C0C3-0683-7A74-45D7EE8A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3694-664D-4471-B86B-A3183E7D590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11D8D8A8-7E36-B99F-65BC-EA09AEAB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B07CFABF-A743-01E4-4FB6-1E0E8325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FBC2-1BAA-4EA7-8BBD-9BB288CB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3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17A99E6-AE45-8C45-1E90-02EBBB039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4EB3747-2A4C-67B2-50E9-04047AD88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7961B611-72A3-4090-808A-D2286767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D6771E45-C73A-7A34-BA92-B1E46B1D0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3694-664D-4471-B86B-A3183E7D590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1FCA96FF-E2F0-3022-F97A-89522E1E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5DAEF33F-9DD8-A447-C92F-240F4CD6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FBC2-1BAA-4EA7-8BBD-9BB288CB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6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C1B0115-F6A6-04A0-E6AA-4D027C4D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1EE0BFF8-18B4-E225-F7B6-F695D53C2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380E5968-F9E5-6F4F-4DA3-0698AC594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6AB251FE-CD7D-A7B9-DC96-F0C6835E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3694-664D-4471-B86B-A3183E7D590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7C94C289-5EAA-2E78-42BF-BD362543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3E2C965F-7A02-05D4-DACB-6E461FA3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FBC2-1BAA-4EA7-8BBD-9BB288CB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3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6C049AC3-F0EE-EC13-7F59-89C3C386F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E67A7C10-21F4-73A9-8F95-E2C0B2D21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AD59332-95F5-8FEA-DF3B-EAE14737C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F3694-664D-4471-B86B-A3183E7D590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CF60AFB-714E-283B-335E-032E7730B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A6CD14B-AC60-A91E-AE75-5B525EFA1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FFBC2-1BAA-4EA7-8BBD-9BB288CB1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0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EFB50D71-EDB6-8170-A3B3-06B7E6E9B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8100" dirty="0"/>
              <a:t>School Management System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99D5F0FE-6031-6C65-D420-9238FF2C7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734769"/>
            <a:ext cx="7132335" cy="1312657"/>
          </a:xfrm>
        </p:spPr>
        <p:txBody>
          <a:bodyPr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Mahmoud Gamal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/>
              <a:t>MERN Stack Developer</a:t>
            </a:r>
          </a:p>
        </p:txBody>
      </p:sp>
    </p:spTree>
    <p:extLst>
      <p:ext uri="{BB962C8B-B14F-4D97-AF65-F5344CB8AC3E}">
        <p14:creationId xmlns:p14="http://schemas.microsoft.com/office/powerpoint/2010/main" val="58031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7153770F-0201-2C93-033D-4E3E2932F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pPr algn="l" rtl="0"/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Description: </a:t>
            </a:r>
            <a:endParaRPr lang="en-US" sz="7200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4A734FC-F96D-EF7B-0BD0-081777FFF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 marL="0" indent="0" algn="l" rtl="0"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Our graduation project focuses on developing a school management system that streamlines administrative tasks, facilitates and enhances the learning experience of students. We will be using a full-stack approach, combining Node.js for the backend and React for the frontend, along with Redux for state management and PostgreSQL for the database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546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035D9E0F-C103-8F2A-5D9C-612D6F65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898873"/>
            <a:ext cx="8074815" cy="1618489"/>
          </a:xfrm>
        </p:spPr>
        <p:txBody>
          <a:bodyPr anchor="ctr">
            <a:normAutofit/>
          </a:bodyPr>
          <a:lstStyle/>
          <a:p>
            <a:pPr algn="l" rtl="0"/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 Features:</a:t>
            </a:r>
            <a:endParaRPr lang="en-US" sz="7200" dirty="0"/>
          </a:p>
        </p:txBody>
      </p:sp>
      <p:graphicFrame>
        <p:nvGraphicFramePr>
          <p:cNvPr id="5" name="عنصر نائب للمحتوى 2">
            <a:extLst>
              <a:ext uri="{FF2B5EF4-FFF2-40B4-BE49-F238E27FC236}">
                <a16:creationId xmlns:a16="http://schemas.microsoft.com/office/drawing/2014/main" id="{699CA335-7F74-2F4D-2FFC-3FC30419E9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4999422"/>
              </p:ext>
            </p:extLst>
          </p:nvPr>
        </p:nvGraphicFramePr>
        <p:xfrm>
          <a:off x="1285240" y="2669084"/>
          <a:ext cx="8608060" cy="2795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915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FEAA38CD-034E-A3E3-B677-DA4BEA41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133499"/>
          </a:xfrm>
        </p:spPr>
        <p:txBody>
          <a:bodyPr>
            <a:normAutofit/>
          </a:bodyPr>
          <a:lstStyle/>
          <a:p>
            <a:pPr marL="0" marR="0" algn="l" rtl="0"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Skills Developed: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3600" dirty="0"/>
          </a:p>
        </p:txBody>
      </p:sp>
      <p:graphicFrame>
        <p:nvGraphicFramePr>
          <p:cNvPr id="5" name="عنصر نائب للمحتوى 2">
            <a:extLst>
              <a:ext uri="{FF2B5EF4-FFF2-40B4-BE49-F238E27FC236}">
                <a16:creationId xmlns:a16="http://schemas.microsoft.com/office/drawing/2014/main" id="{877B841F-1532-9A20-478D-96F29EC009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58561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6036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34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ight Triangle 3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38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7905FF06-B190-3461-B67C-31CC4C310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rtl="0"/>
            <a:r>
              <a:rPr lang="en-US" sz="5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Workflow:</a:t>
            </a:r>
            <a:endParaRPr lang="en-US" sz="5100" b="1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عنصر نائب للمحتوى 2">
            <a:extLst>
              <a:ext uri="{FF2B5EF4-FFF2-40B4-BE49-F238E27FC236}">
                <a16:creationId xmlns:a16="http://schemas.microsoft.com/office/drawing/2014/main" id="{81B60941-D62F-42E4-7B4E-F5F76D919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6138672" cy="4180542"/>
          </a:xfrm>
        </p:spPr>
        <p:txBody>
          <a:bodyPr anchor="ctr">
            <a:norm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Planning and analysis: Define project requirements, identify stakeholders, and create a project plan.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Backend development: Build the backend using Node.js and PostgreSQL, including data models, APIs, and authentication.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Frontend development: Build the frontend using React and Redux, including user interface design, state management, and API integration.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Testing: Conduct unit tests, integration tests, and end-to-end tests to ensure functionality and quality.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Deployment: Deploy the application to a server or cloud service, configure the environment, and ensure scalability and security.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Maintenance: Monitor the application, fix bugs, and implement new features based on feedback and user needs.</a:t>
            </a:r>
          </a:p>
          <a:p>
            <a:pPr algn="l" rtl="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71802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886795CB-3699-CC72-66B4-C6BA57C23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 rtl="0"/>
            <a:r>
              <a:rPr lang="en-US" sz="5200" b="0" i="0">
                <a:effectLst/>
                <a:latin typeface="Söhne"/>
              </a:rPr>
              <a:t>Project Plan</a:t>
            </a:r>
            <a:endParaRPr lang="en-US" sz="5200"/>
          </a:p>
        </p:txBody>
      </p:sp>
      <p:graphicFrame>
        <p:nvGraphicFramePr>
          <p:cNvPr id="12" name="عنصر نائب للمحتوى 2">
            <a:extLst>
              <a:ext uri="{FF2B5EF4-FFF2-40B4-BE49-F238E27FC236}">
                <a16:creationId xmlns:a16="http://schemas.microsoft.com/office/drawing/2014/main" id="{FA1B84B0-7F54-8655-DF05-8727891221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227183"/>
              </p:ext>
            </p:extLst>
          </p:nvPr>
        </p:nvGraphicFramePr>
        <p:xfrm>
          <a:off x="684275" y="1690687"/>
          <a:ext cx="10820400" cy="4771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6076359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476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Söhne</vt:lpstr>
      <vt:lpstr>نسق Office</vt:lpstr>
      <vt:lpstr>School Management System</vt:lpstr>
      <vt:lpstr>Description: </vt:lpstr>
      <vt:lpstr>Key Features:</vt:lpstr>
      <vt:lpstr>Skills Developed: </vt:lpstr>
      <vt:lpstr>Workflow:</vt:lpstr>
      <vt:lpstr>Project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Management System</dc:title>
  <dc:creator>Mahmoud Gamal</dc:creator>
  <cp:lastModifiedBy>Mahmoud Gamal</cp:lastModifiedBy>
  <cp:revision>10</cp:revision>
  <dcterms:created xsi:type="dcterms:W3CDTF">2023-03-31T00:51:56Z</dcterms:created>
  <dcterms:modified xsi:type="dcterms:W3CDTF">2023-03-31T01:38:47Z</dcterms:modified>
</cp:coreProperties>
</file>