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3246" y="-19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1d9f9499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1d9f9499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d9f9499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1d9f9499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1d9f9499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1d9f9499c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1d9f9499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1d9f9499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1d9f9499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1d9f9499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1d9f9499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1d9f9499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1d9f9499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1d9f9499c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1d9f9499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1d9f9499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1d9f9499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1d9f9499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1d9f949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1d9f949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d9f9499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d9f9499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1d9f9499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1d9f9499c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1d9f9499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1d9f9499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d9f9499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d9f9499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1d9f9499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1d9f9499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d9f9499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d9f9499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1d9f9499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1d9f9499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1d9f9499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1d9f9499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d9f9499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d9f9499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site_request_forger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1/ref/csrf/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djangoproject.com/en/2.1/ref/templates/builtins/#for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djangoproject.com/en/2.1/ref/templates/builtins/#if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djangoproject.com/en/2.1/ref/templates/builtins/#built-in-filter-reference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5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Django - parte 3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Web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Renderizando una Persona de la app personas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requieren dos cosas: una vista y un template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personas/views.py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mkdir</a:t>
            </a:r>
            <a:r>
              <a:rPr lang="es"/>
              <a:t> </a:t>
            </a:r>
            <a:r>
              <a:rPr lang="es" u="sng"/>
              <a:t>templates/personas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 </a:t>
            </a:r>
            <a:r>
              <a:rPr lang="es" u="sng"/>
              <a:t>templates/personas/test.html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 </a:t>
            </a:r>
            <a:r>
              <a:rPr lang="es" u="sng"/>
              <a:t>primerProyecto/urls.py</a:t>
            </a:r>
            <a:endParaRPr u="sng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950" y="1152475"/>
            <a:ext cx="3435350" cy="13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050" y="2663400"/>
            <a:ext cx="2057400" cy="149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725" y="2993125"/>
            <a:ext cx="3325236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1012" y="2663400"/>
            <a:ext cx="2433838" cy="23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Enviando el objeto entero en el contexto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lugar de crear un diccionario en la vista con los detalles del objeto, también se puede enviar el objeto entero: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775" y="2234825"/>
            <a:ext cx="4048149" cy="14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150" y="2113700"/>
            <a:ext cx="2201050" cy="16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Independizando las app personas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Una app en Django debe ser suficientemente independiente como para que pueda ser usado por otros proyectos o incluso comercializado como producto separado.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estar usando un directorio externo para las plantillas de la app personas, no permite su funcionamiento independiente.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Python tiene un sistema de búsqueda de plantillas, que siempre buscará el directorio “templates” dentro del directorio del app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src/templates/personas/descripcion.html (de TEMPLATES =  ‘DIR’:  en settings.py)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python3/… contrib/admin/templates/personas/descripcion.html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python3/… contrib/auth/templates/personas/descripcion.html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src/personas/templates/personas/descripcion.html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Creando la plantilla dentro del app Persona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mkdir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 u="sng">
                <a:solidFill>
                  <a:schemeClr val="dk1"/>
                </a:solidFill>
              </a:rPr>
              <a:t>personas/templates</a:t>
            </a:r>
            <a:endParaRPr u="sng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mv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 u="sng">
                <a:solidFill>
                  <a:schemeClr val="dk1"/>
                </a:solidFill>
              </a:rPr>
              <a:t>templates/personas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 u="sng">
                <a:solidFill>
                  <a:schemeClr val="dk1"/>
                </a:solidFill>
              </a:rPr>
              <a:t>personas/templates</a:t>
            </a:r>
            <a:endParaRPr u="sng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 </a:t>
            </a:r>
            <a:r>
              <a:rPr lang="es" u="sng">
                <a:solidFill>
                  <a:schemeClr val="dk1"/>
                </a:solidFill>
              </a:rPr>
              <a:t>personas/views</a:t>
            </a:r>
            <a:endParaRPr u="sng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mv </a:t>
            </a:r>
            <a:r>
              <a:rPr lang="es" u="sng">
                <a:solidFill>
                  <a:schemeClr val="dk1"/>
                </a:solidFill>
              </a:rPr>
              <a:t>personas/templates/personas/test.html personas/templates/personas/descripcion.html </a:t>
            </a:r>
            <a:endParaRPr u="sng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u="sng">
              <a:solidFill>
                <a:schemeClr val="dk1"/>
              </a:solidFill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75" y="2928950"/>
            <a:ext cx="4315550" cy="13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644" y="911025"/>
            <a:ext cx="323893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 en Django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El ingreso de nuevos datos al modelo se ha estado haciendo usando la interfaz de admin. Nuestra app para ser independiente necesita su propio formulario.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En lo que respecta a formularios, Django maneja: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La preparación y reestructuración de los datos para dejarlos listos para el rendering.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La creación de formularios HTML para los datos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Cómo recibir y procesar formularios y datos enviados por el cliente.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La c	lase Form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Es el centro del sistema de componentes de Django.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Tal como el Model</a:t>
            </a:r>
            <a:r>
              <a:rPr lang="es-PE" dirty="0"/>
              <a:t>o</a:t>
            </a:r>
            <a:r>
              <a:rPr lang="es" dirty="0"/>
              <a:t> se encarga de los datos, </a:t>
            </a:r>
            <a:r>
              <a:rPr lang="es-PE" dirty="0"/>
              <a:t>las clases tipo </a:t>
            </a:r>
            <a:r>
              <a:rPr lang="es" dirty="0"/>
              <a:t>Form se encarga</a:t>
            </a:r>
            <a:r>
              <a:rPr lang="es-PE" dirty="0"/>
              <a:t>n</a:t>
            </a:r>
            <a:r>
              <a:rPr lang="es" dirty="0"/>
              <a:t> de los formularios: como funciona y como se muestra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la clase ModelForm, mapea los campos del modelos a elementos &lt;input&gt; de un formulario HTML a traves de un Form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 sencillo para el app Personas</a:t>
            </a: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personas/forms.py</a:t>
            </a:r>
            <a:endParaRPr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incluyen los campos que se desee ver en el formulario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personas/views.py</a:t>
            </a:r>
            <a:endParaRPr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debe asociar la VISTA a un URL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 </a:t>
            </a:r>
            <a:r>
              <a:rPr lang="es" u="sng"/>
              <a:t>personas/templates/personas/personasCreate.html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 </a:t>
            </a:r>
            <a:r>
              <a:rPr lang="es" u="sng"/>
              <a:t>primerProyecto/urls.py</a:t>
            </a:r>
            <a:endParaRPr u="sng"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975" y="970275"/>
            <a:ext cx="2140325" cy="14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700" y="2756950"/>
            <a:ext cx="3389600" cy="21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7000" y="2952575"/>
            <a:ext cx="2361674" cy="8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350" y="3797365"/>
            <a:ext cx="3915651" cy="1167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formulario creado funcionando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949" y="1152475"/>
            <a:ext cx="2445575" cy="302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275" y="1017725"/>
            <a:ext cx="3069025" cy="30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1090550" y="4151950"/>
            <a:ext cx="66903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Pruebe qué ocurre si no incluímos el campo “donador” en el formulario</a:t>
            </a: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¿De qué trata el error? </a:t>
            </a: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¿Cómo se puede solucionar?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 y POST</a:t>
            </a:r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Recordemos las características de estos métodos: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GET envía los datos usando el URL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GET NO debe ser usado: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para modificar el estado del sistema (modelos).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para enviar un password, este se verá en el URL, en los logs del servidor y se almacenará en el historial del navegador.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para formularios de administración,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POST permite enviar mayor cantidad de información que GET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POST con el apoyo de otras herramientas como la protección de Cross Site Request Forgery (</a:t>
            </a:r>
            <a:r>
              <a:rPr lang="es" u="sng">
                <a:solidFill>
                  <a:schemeClr val="hlink"/>
                </a:solidFill>
                <a:hlinkClick r:id="rId3"/>
              </a:rPr>
              <a:t>csrf</a:t>
            </a:r>
            <a:r>
              <a:rPr lang="es"/>
              <a:t>) de DJango, ofrece mayor seguridad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Usando formatos planos en Django: GET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personas/templates/personas/personasCreate.html</a:t>
            </a:r>
            <a:endParaRPr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u="sng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 </a:t>
            </a:r>
            <a:r>
              <a:rPr lang="es" u="sng"/>
              <a:t>personas/views.py</a:t>
            </a:r>
            <a:endParaRPr u="sng"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872" y="1523250"/>
            <a:ext cx="3902600" cy="696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6500" y="1152475"/>
            <a:ext cx="1909376" cy="15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654" y="3385900"/>
            <a:ext cx="4942271" cy="8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638" y="4251800"/>
            <a:ext cx="435051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6752" y="2803475"/>
            <a:ext cx="2849123" cy="19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0650" y="2571750"/>
            <a:ext cx="2949651" cy="7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Usando formularios planos en Django: POST</a:t>
            </a:r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personas/templates/personas/personasCreate.html</a:t>
            </a:r>
            <a:endParaRPr u="sng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 </a:t>
            </a:r>
            <a:r>
              <a:rPr lang="es" u="sng"/>
              <a:t>personas/views.py</a:t>
            </a:r>
            <a:endParaRPr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https://docs.djangoproject.com/en/2.1/ref/csrf/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562075"/>
            <a:ext cx="37528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5650" y="2386525"/>
            <a:ext cx="2885774" cy="11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150" y="2958825"/>
            <a:ext cx="459163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8057" y="4042425"/>
            <a:ext cx="3713369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“contexto”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idea es que las vistas proporcionen “datos” a los templates, para que estos los puedan mostrar.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templates deben juntar código html y los datos enviados en el “contexto” (por una vista) para producir un resultado visible.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025" y="3082425"/>
            <a:ext cx="56007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6471300" y="3620525"/>
            <a:ext cx="313200" cy="246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64;p14"/>
          <p:cNvCxnSpPr>
            <a:stCxn id="63" idx="3"/>
          </p:cNvCxnSpPr>
          <p:nvPr/>
        </p:nvCxnSpPr>
        <p:spPr>
          <a:xfrm rot="10800000" flipH="1">
            <a:off x="6784500" y="2159225"/>
            <a:ext cx="1186200" cy="1584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Propiedades del objeto request</a:t>
            </a: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personas/views.py</a:t>
            </a:r>
            <a:endParaRPr u="sng"/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925" y="3698625"/>
            <a:ext cx="5348875" cy="9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1500" y="1152475"/>
            <a:ext cx="5187301" cy="10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50" y="1841338"/>
            <a:ext cx="2631125" cy="20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variables del “contexto” en un template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enviar variables desde la vista, hay que crear un diccionario y enviarlo a la función render.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el template, los elementos del diccionario se tratan como variables.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475" y="1152475"/>
            <a:ext cx="4410825" cy="10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5575" y="3041450"/>
            <a:ext cx="1696724" cy="1808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1700" y="2386650"/>
            <a:ext cx="2637675" cy="13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tag: FOR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datos enviados al template, no tienen que ser simples, pueden ser listas!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trabajar con datos compuestos, se cuenta con el tag FOR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100650" cy="11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2473025"/>
            <a:ext cx="1957087" cy="251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787" y="3099350"/>
            <a:ext cx="2157714" cy="172989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883000" y="445025"/>
            <a:ext cx="5949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hlinkClick r:id="rId6"/>
              </a:rPr>
              <a:t>https://docs.djangoproject.com/en/2.1/ref/templates/builtins/#for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contador de ciclos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tag for cuenta con algunas variables predefinidas como </a:t>
            </a:r>
            <a:r>
              <a:rPr lang="es">
                <a:solidFill>
                  <a:schemeClr val="dk1"/>
                </a:solidFill>
              </a:rPr>
              <a:t>forloop.counter</a:t>
            </a:r>
            <a:r>
              <a:rPr lang="es"/>
              <a:t> 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25" y="1815363"/>
            <a:ext cx="3647224" cy="20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050" y="1584675"/>
            <a:ext cx="2338250" cy="31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623200" y="4225475"/>
            <a:ext cx="44679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Revisar el objeto forloop en la documentación oficial y hacer experimentos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tag: IF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DTL también posee condicionales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225" y="1618150"/>
            <a:ext cx="2897325" cy="25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975" y="1152476"/>
            <a:ext cx="2474575" cy="31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46750" y="4259525"/>
            <a:ext cx="5968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hlinkClick r:id="rId5"/>
              </a:rPr>
              <a:t>https://docs.djangoproject.com/en/2.1/ref/templates/builtins/#if</a:t>
            </a:r>
            <a:endParaRPr sz="1800"/>
          </a:p>
        </p:txBody>
      </p:sp>
      <p:sp>
        <p:nvSpPr>
          <p:cNvPr id="102" name="Google Shape;102;p18"/>
          <p:cNvSpPr txBox="1"/>
          <p:nvPr/>
        </p:nvSpPr>
        <p:spPr>
          <a:xfrm>
            <a:off x="692550" y="4701000"/>
            <a:ext cx="80742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Revisar la documentación oficial sobre if, hacer experimentos con otros operadores de comparación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Filtros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filtros pueden ser aplicados a bloques o 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Pueden ser “compuestos” usando el operador pipe |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625" y="2002275"/>
            <a:ext cx="2929050" cy="25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725" y="2002275"/>
            <a:ext cx="1988500" cy="2612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9"/>
          <p:cNvCxnSpPr/>
          <p:nvPr/>
        </p:nvCxnSpPr>
        <p:spPr>
          <a:xfrm>
            <a:off x="2343200" y="2737950"/>
            <a:ext cx="3349800" cy="1233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9"/>
          <p:cNvSpPr txBox="1"/>
          <p:nvPr/>
        </p:nvSpPr>
        <p:spPr>
          <a:xfrm>
            <a:off x="1771200" y="572825"/>
            <a:ext cx="70611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https://docs.djangoproject.com/en/2.1/ref/templates/builtins/#built-in-filter-reference</a:t>
            </a:r>
            <a:endParaRPr sz="1500"/>
          </a:p>
        </p:txBody>
      </p:sp>
      <p:sp>
        <p:nvSpPr>
          <p:cNvPr id="113" name="Google Shape;113;p19"/>
          <p:cNvSpPr txBox="1"/>
          <p:nvPr/>
        </p:nvSpPr>
        <p:spPr>
          <a:xfrm>
            <a:off x="543950" y="4641550"/>
            <a:ext cx="82884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Probar la aplicación de varios otros filtros a variables y  bloques, revisando la documentación oficial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ejemplos de Filtros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800" y="1246050"/>
            <a:ext cx="3675500" cy="31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600" y="1017725"/>
            <a:ext cx="292250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1498600" y="1959775"/>
            <a:ext cx="1898100" cy="170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3168825" y="2653100"/>
            <a:ext cx="997200" cy="170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622550" y="3072525"/>
            <a:ext cx="1546200" cy="170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3406075" y="2027315"/>
            <a:ext cx="2998775" cy="1906350"/>
          </a:xfrm>
          <a:custGeom>
            <a:avLst/>
            <a:gdLst/>
            <a:ahLst/>
            <a:cxnLst/>
            <a:rect l="l" t="t" r="r" b="b"/>
            <a:pathLst>
              <a:path w="119951" h="76254" extrusionOk="0">
                <a:moveTo>
                  <a:pt x="0" y="715"/>
                </a:moveTo>
                <a:cubicBezTo>
                  <a:pt x="31750" y="715"/>
                  <a:pt x="67597" y="-4348"/>
                  <a:pt x="94519" y="12482"/>
                </a:cubicBezTo>
                <a:cubicBezTo>
                  <a:pt x="109206" y="21664"/>
                  <a:pt x="114384" y="42365"/>
                  <a:pt x="116535" y="59552"/>
                </a:cubicBezTo>
                <a:cubicBezTo>
                  <a:pt x="117241" y="65191"/>
                  <a:pt x="119951" y="70571"/>
                  <a:pt x="119951" y="76254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dot"/>
            <a:round/>
            <a:headEnd type="none" w="med" len="med"/>
            <a:tailEnd type="triangle" w="med" len="med"/>
          </a:ln>
        </p:spPr>
      </p:sp>
      <p:sp>
        <p:nvSpPr>
          <p:cNvPr id="125" name="Google Shape;125;p20"/>
          <p:cNvSpPr/>
          <p:nvPr/>
        </p:nvSpPr>
        <p:spPr>
          <a:xfrm>
            <a:off x="4193725" y="2737950"/>
            <a:ext cx="1603775" cy="1499400"/>
          </a:xfrm>
          <a:custGeom>
            <a:avLst/>
            <a:gdLst/>
            <a:ahLst/>
            <a:cxnLst/>
            <a:rect l="l" t="t" r="r" b="b"/>
            <a:pathLst>
              <a:path w="64151" h="59976" extrusionOk="0">
                <a:moveTo>
                  <a:pt x="0" y="0"/>
                </a:moveTo>
                <a:cubicBezTo>
                  <a:pt x="17712" y="0"/>
                  <a:pt x="37290" y="9406"/>
                  <a:pt x="47449" y="23915"/>
                </a:cubicBezTo>
                <a:cubicBezTo>
                  <a:pt x="55047" y="34766"/>
                  <a:pt x="58233" y="48124"/>
                  <a:pt x="64151" y="5997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dot"/>
            <a:round/>
            <a:headEnd type="none" w="med" len="med"/>
            <a:tailEnd type="triangle" w="med" len="med"/>
          </a:ln>
        </p:spPr>
      </p:sp>
      <p:sp>
        <p:nvSpPr>
          <p:cNvPr id="126" name="Google Shape;126;p20"/>
          <p:cNvSpPr/>
          <p:nvPr/>
        </p:nvSpPr>
        <p:spPr>
          <a:xfrm>
            <a:off x="3159325" y="3174475"/>
            <a:ext cx="2809000" cy="1376050"/>
          </a:xfrm>
          <a:custGeom>
            <a:avLst/>
            <a:gdLst/>
            <a:ahLst/>
            <a:cxnLst/>
            <a:rect l="l" t="t" r="r" b="b"/>
            <a:pathLst>
              <a:path w="112360" h="55042" extrusionOk="0">
                <a:moveTo>
                  <a:pt x="0" y="0"/>
                </a:moveTo>
                <a:cubicBezTo>
                  <a:pt x="11247" y="0"/>
                  <a:pt x="23727" y="2549"/>
                  <a:pt x="32266" y="9870"/>
                </a:cubicBezTo>
                <a:cubicBezTo>
                  <a:pt x="43969" y="19903"/>
                  <a:pt x="50683" y="35161"/>
                  <a:pt x="63013" y="44413"/>
                </a:cubicBezTo>
                <a:cubicBezTo>
                  <a:pt x="76472" y="54512"/>
                  <a:pt x="95534" y="55042"/>
                  <a:pt x="112360" y="55042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dot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Examinando los objetos del Modelo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objetos del modelo contienen los campos que definimos y algunos otros más heredados del framework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698" y="1503925"/>
            <a:ext cx="4810626" cy="354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4412000" y="4703625"/>
            <a:ext cx="569400" cy="113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858025" y="4579700"/>
            <a:ext cx="522600" cy="113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5494425" y="4579700"/>
            <a:ext cx="398100" cy="113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4905475" y="4466600"/>
            <a:ext cx="664200" cy="113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40800"/>
            <a:ext cx="3075125" cy="9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931</Words>
  <Application>Microsoft Office PowerPoint</Application>
  <PresentationFormat>Presentación en pantalla (16:9)</PresentationFormat>
  <Paragraphs>95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 Django - parte 3</vt:lpstr>
      <vt:lpstr>El “contexto”</vt:lpstr>
      <vt:lpstr>Las variables del “contexto” en un template</vt:lpstr>
      <vt:lpstr>El tag: FOR</vt:lpstr>
      <vt:lpstr>El contador de ciclos</vt:lpstr>
      <vt:lpstr>El tag: IF</vt:lpstr>
      <vt:lpstr>Filtros</vt:lpstr>
      <vt:lpstr>Más ejemplos de Filtros</vt:lpstr>
      <vt:lpstr>Examinando los objetos del Modelo</vt:lpstr>
      <vt:lpstr>Renderizando una Persona de la app personas</vt:lpstr>
      <vt:lpstr>Enviando el objeto entero en el contexto</vt:lpstr>
      <vt:lpstr>Independizando las app personas</vt:lpstr>
      <vt:lpstr>Creando la plantilla dentro del app Persona</vt:lpstr>
      <vt:lpstr>Formularios en Django</vt:lpstr>
      <vt:lpstr>Formulario sencillo para el app Personas</vt:lpstr>
      <vt:lpstr>El formulario creado funcionando</vt:lpstr>
      <vt:lpstr>GET y POST</vt:lpstr>
      <vt:lpstr>Usando formatos planos en Django: GET</vt:lpstr>
      <vt:lpstr>Usando formularios planos en Django: POST</vt:lpstr>
      <vt:lpstr>Propiedades del objeto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Django - parte 3</dc:title>
  <cp:lastModifiedBy>ronnie</cp:lastModifiedBy>
  <cp:revision>2</cp:revision>
  <dcterms:modified xsi:type="dcterms:W3CDTF">2020-07-09T20:19:00Z</dcterms:modified>
</cp:coreProperties>
</file>