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3803658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3803658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38036584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38036584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1dcb9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1dcb9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38036584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38036584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38036584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38036584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8036584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8036584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726350" y="3956775"/>
            <a:ext cx="2361825" cy="1259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155850" y="871725"/>
            <a:ext cx="88323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Harry Potter Trivia Maze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057425"/>
            <a:ext cx="85206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Team HardMode:</a:t>
            </a: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Kayla Foremski, Calum Mackenzie, and Roon Le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Overview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C# .NET Framework using Visual Studio WPF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4x4 Maze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Harry Potter House-themed Trivia Question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UML Diagram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572000" y="2612600"/>
            <a:ext cx="4614000" cy="26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1065700"/>
            <a:ext cx="8420750" cy="38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Use Case 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074" y="1017725"/>
            <a:ext cx="413762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00" y="1328550"/>
            <a:ext cx="7803376" cy="2556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SQLite Database Schema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Difficulties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Encountered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Learning C# and how to use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Visual Studio WPF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Refactoring code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Ensuring all group members were on the same page with logic/maze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Program Demo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