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88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118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884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793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84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213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5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44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426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555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41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42B1-2599-4D2B-B08C-C0A07180E8C0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F9E0-D436-4F86-80B5-678950DDE88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90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Въведение в </a:t>
            </a:r>
            <a:r>
              <a:rPr lang="en-US" dirty="0"/>
              <a:t>Corel PHOTO-PAINT</a:t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Обработване на растерни изображения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10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356" y="155851"/>
            <a:ext cx="9644270" cy="4351338"/>
          </a:xfrm>
        </p:spPr>
        <p:txBody>
          <a:bodyPr>
            <a:normAutofit/>
          </a:bodyPr>
          <a:lstStyle/>
          <a:p>
            <a:r>
              <a:rPr lang="ru-RU" dirty="0"/>
              <a:t>От </a:t>
            </a:r>
            <a:r>
              <a:rPr lang="ru-RU" dirty="0" err="1"/>
              <a:t>дясната</a:t>
            </a:r>
            <a:r>
              <a:rPr lang="ru-RU" dirty="0"/>
              <a:t> страна на интерфейса е  </a:t>
            </a:r>
            <a:r>
              <a:rPr lang="ru-RU" b="1" dirty="0" err="1"/>
              <a:t>цветната</a:t>
            </a:r>
            <a:r>
              <a:rPr lang="ru-RU" b="1" dirty="0"/>
              <a:t> палитра</a:t>
            </a:r>
            <a:r>
              <a:rPr lang="ru-RU" dirty="0"/>
              <a:t> . </a:t>
            </a:r>
            <a:r>
              <a:rPr lang="ru-RU" dirty="0" err="1"/>
              <a:t>Щракнете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мостра</a:t>
            </a:r>
            <a:r>
              <a:rPr lang="ru-RU" dirty="0"/>
              <a:t>, за да изберете </a:t>
            </a:r>
            <a:r>
              <a:rPr lang="ru-RU" dirty="0" err="1"/>
              <a:t>цвят</a:t>
            </a:r>
            <a:r>
              <a:rPr lang="ru-RU" dirty="0"/>
              <a:t> на </a:t>
            </a:r>
            <a:r>
              <a:rPr lang="ru-RU" dirty="0" err="1"/>
              <a:t>запълване</a:t>
            </a:r>
            <a:r>
              <a:rPr lang="ru-RU" dirty="0"/>
              <a:t> и </a:t>
            </a:r>
            <a:r>
              <a:rPr lang="ru-RU" dirty="0" err="1"/>
              <a:t>щракнете</a:t>
            </a:r>
            <a:r>
              <a:rPr lang="ru-RU" dirty="0"/>
              <a:t> с </a:t>
            </a:r>
            <a:r>
              <a:rPr lang="ru-RU" dirty="0" err="1"/>
              <a:t>десния</a:t>
            </a:r>
            <a:r>
              <a:rPr lang="ru-RU" dirty="0"/>
              <a:t> бутон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мостра</a:t>
            </a:r>
            <a:r>
              <a:rPr lang="ru-RU" dirty="0"/>
              <a:t>, за да изберете цвета на контура.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7" y="155851"/>
            <a:ext cx="1327342" cy="63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612"/>
            <a:ext cx="10515600" cy="4351338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долната</a:t>
            </a:r>
            <a:r>
              <a:rPr lang="ru-RU" dirty="0"/>
              <a:t> част на интерфейса е   </a:t>
            </a:r>
            <a:r>
              <a:rPr lang="ru-RU" dirty="0" err="1"/>
              <a:t>лентата</a:t>
            </a:r>
            <a:r>
              <a:rPr lang="ru-RU" dirty="0"/>
              <a:t> на </a:t>
            </a:r>
            <a:r>
              <a:rPr lang="ru-RU" b="1" dirty="0" err="1"/>
              <a:t>състоянието</a:t>
            </a:r>
            <a:r>
              <a:rPr lang="ru-RU" b="1" dirty="0"/>
              <a:t> , </a:t>
            </a:r>
            <a:r>
              <a:rPr lang="ru-RU" b="1" dirty="0" err="1"/>
              <a:t>която</a:t>
            </a:r>
            <a:r>
              <a:rPr lang="ru-RU" b="1" dirty="0"/>
              <a:t> </a:t>
            </a:r>
            <a:r>
              <a:rPr lang="ru-RU" b="1" dirty="0" err="1"/>
              <a:t>предлага</a:t>
            </a:r>
            <a:r>
              <a:rPr lang="ru-RU" b="1" dirty="0"/>
              <a:t> </a:t>
            </a:r>
            <a:r>
              <a:rPr lang="ru-RU" b="1" dirty="0" err="1"/>
              <a:t>съвети</a:t>
            </a:r>
            <a:r>
              <a:rPr lang="ru-RU" b="1" dirty="0"/>
              <a:t> за </a:t>
            </a:r>
            <a:r>
              <a:rPr lang="ru-RU" b="1" dirty="0" err="1"/>
              <a:t>използването</a:t>
            </a:r>
            <a:r>
              <a:rPr lang="ru-RU" b="1" dirty="0"/>
              <a:t> на инструмента. </a:t>
            </a:r>
            <a:r>
              <a:rPr lang="ru-RU" dirty="0"/>
              <a:t>След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използвате</a:t>
            </a:r>
            <a:r>
              <a:rPr lang="ru-RU" dirty="0"/>
              <a:t> </a:t>
            </a:r>
            <a:r>
              <a:rPr lang="ru-RU" dirty="0" err="1"/>
              <a:t>цвят</a:t>
            </a:r>
            <a:r>
              <a:rPr lang="ru-RU" dirty="0"/>
              <a:t>, той се </a:t>
            </a:r>
            <a:r>
              <a:rPr lang="ru-RU" dirty="0" err="1"/>
              <a:t>добавя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  </a:t>
            </a:r>
            <a:r>
              <a:rPr lang="ru-RU" b="1" dirty="0" err="1"/>
              <a:t>палитрата</a:t>
            </a:r>
            <a:r>
              <a:rPr lang="ru-RU" b="1" dirty="0"/>
              <a:t> с изображения</a:t>
            </a:r>
            <a:r>
              <a:rPr lang="ru-RU" dirty="0"/>
              <a:t>  точно над   </a:t>
            </a:r>
            <a:r>
              <a:rPr lang="ru-RU" dirty="0" err="1"/>
              <a:t>лентата</a:t>
            </a:r>
            <a:r>
              <a:rPr lang="ru-RU" dirty="0"/>
              <a:t> на </a:t>
            </a:r>
            <a:r>
              <a:rPr lang="ru-RU" b="1" dirty="0" err="1"/>
              <a:t>състоянието</a:t>
            </a:r>
            <a:r>
              <a:rPr lang="ru-RU" b="1" dirty="0"/>
              <a:t> 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2" y="2305049"/>
            <a:ext cx="5563428" cy="43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222112"/>
            <a:ext cx="11605591" cy="1778966"/>
          </a:xfrm>
        </p:spPr>
        <p:txBody>
          <a:bodyPr>
            <a:normAutofit/>
          </a:bodyPr>
          <a:lstStyle/>
          <a:p>
            <a:r>
              <a:rPr lang="ru-RU" sz="2000" dirty="0" err="1"/>
              <a:t>Когато</a:t>
            </a:r>
            <a:r>
              <a:rPr lang="ru-RU" sz="2000" dirty="0"/>
              <a:t> </a:t>
            </a:r>
            <a:r>
              <a:rPr lang="ru-RU" sz="2000" dirty="0" err="1"/>
              <a:t>активирате</a:t>
            </a:r>
            <a:r>
              <a:rPr lang="ru-RU" sz="2000" dirty="0"/>
              <a:t> инструмента за  </a:t>
            </a:r>
            <a:r>
              <a:rPr lang="ru-RU" sz="2000" b="1" dirty="0"/>
              <a:t>текст</a:t>
            </a:r>
            <a:r>
              <a:rPr lang="ru-RU" sz="2000" dirty="0"/>
              <a:t>  , </a:t>
            </a:r>
            <a:r>
              <a:rPr lang="ru-RU" sz="2000" dirty="0" err="1"/>
              <a:t>лентата</a:t>
            </a:r>
            <a:r>
              <a:rPr lang="ru-RU" sz="2000" dirty="0"/>
              <a:t> със свойства има </a:t>
            </a:r>
            <a:r>
              <a:rPr lang="ru-RU" sz="2000" dirty="0" err="1"/>
              <a:t>икони</a:t>
            </a:r>
            <a:r>
              <a:rPr lang="ru-RU" sz="2000" dirty="0"/>
              <a:t> за шрифт, размер, </a:t>
            </a:r>
            <a:r>
              <a:rPr lang="ru-RU" sz="2000" dirty="0" err="1"/>
              <a:t>подравняване</a:t>
            </a:r>
            <a:r>
              <a:rPr lang="ru-RU" sz="2000" dirty="0"/>
              <a:t>, </a:t>
            </a:r>
            <a:r>
              <a:rPr lang="ru-RU" sz="2000" dirty="0" err="1"/>
              <a:t>разстояние</a:t>
            </a:r>
            <a:r>
              <a:rPr lang="ru-RU" sz="2000" dirty="0"/>
              <a:t> и т.н.</a:t>
            </a:r>
            <a:endParaRPr lang="bg-B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" y="771386"/>
            <a:ext cx="11370524" cy="6804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597" y="1422226"/>
            <a:ext cx="11724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Щракнете</a:t>
            </a:r>
            <a:r>
              <a:rPr lang="ru-RU" dirty="0" smtClean="0"/>
              <a:t> с </a:t>
            </a:r>
            <a:r>
              <a:rPr lang="ru-RU" dirty="0" err="1" smtClean="0"/>
              <a:t>левия</a:t>
            </a:r>
            <a:r>
              <a:rPr lang="ru-RU" dirty="0" smtClean="0"/>
              <a:t> бутон </a:t>
            </a:r>
            <a:r>
              <a:rPr lang="ru-RU" dirty="0" err="1" smtClean="0"/>
              <a:t>върху</a:t>
            </a:r>
            <a:r>
              <a:rPr lang="ru-RU" dirty="0" smtClean="0"/>
              <a:t> </a:t>
            </a:r>
            <a:r>
              <a:rPr lang="ru-RU" dirty="0" err="1" smtClean="0"/>
              <a:t>цвят</a:t>
            </a:r>
            <a:r>
              <a:rPr lang="ru-RU" dirty="0" smtClean="0"/>
              <a:t>, за да </a:t>
            </a:r>
            <a:r>
              <a:rPr lang="ru-RU" dirty="0" err="1" smtClean="0"/>
              <a:t>зададете</a:t>
            </a:r>
            <a:r>
              <a:rPr lang="ru-RU" dirty="0" smtClean="0"/>
              <a:t> цвета на шрифта, </a:t>
            </a:r>
            <a:r>
              <a:rPr lang="ru-RU" dirty="0" err="1" smtClean="0"/>
              <a:t>щракнете</a:t>
            </a:r>
            <a:r>
              <a:rPr lang="ru-RU" dirty="0" smtClean="0"/>
              <a:t> </a:t>
            </a:r>
            <a:r>
              <a:rPr lang="ru-RU" dirty="0" err="1" smtClean="0"/>
              <a:t>върху</a:t>
            </a:r>
            <a:r>
              <a:rPr lang="ru-RU" dirty="0" smtClean="0"/>
              <a:t> </a:t>
            </a:r>
            <a:r>
              <a:rPr lang="ru-RU" dirty="0" err="1" smtClean="0"/>
              <a:t>мястото</a:t>
            </a:r>
            <a:r>
              <a:rPr lang="ru-RU" dirty="0" smtClean="0"/>
              <a:t>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искате</a:t>
            </a:r>
            <a:r>
              <a:rPr lang="ru-RU" dirty="0" smtClean="0"/>
              <a:t> да поставите текста, и </a:t>
            </a:r>
            <a:r>
              <a:rPr lang="ru-RU" dirty="0" err="1" smtClean="0"/>
              <a:t>въведете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искате</a:t>
            </a:r>
            <a:r>
              <a:rPr lang="ru-RU" dirty="0" smtClean="0"/>
              <a:t> да се </a:t>
            </a:r>
            <a:r>
              <a:rPr lang="ru-RU" dirty="0" err="1" smtClean="0"/>
              <a:t>показва</a:t>
            </a:r>
            <a:r>
              <a:rPr lang="ru-RU" dirty="0" smtClean="0"/>
              <a:t>. </a:t>
            </a:r>
            <a:r>
              <a:rPr lang="ru-RU" dirty="0" err="1" smtClean="0"/>
              <a:t>Щракнете</a:t>
            </a:r>
            <a:r>
              <a:rPr lang="ru-RU" dirty="0" smtClean="0"/>
              <a:t> </a:t>
            </a:r>
            <a:r>
              <a:rPr lang="ru-RU" dirty="0" err="1" smtClean="0"/>
              <a:t>извън</a:t>
            </a:r>
            <a:r>
              <a:rPr lang="ru-RU" dirty="0" smtClean="0"/>
              <a:t> текста, </a:t>
            </a:r>
            <a:r>
              <a:rPr lang="ru-RU" dirty="0" err="1" smtClean="0"/>
              <a:t>когато</a:t>
            </a:r>
            <a:r>
              <a:rPr lang="ru-RU" dirty="0" smtClean="0"/>
              <a:t> </a:t>
            </a:r>
            <a:r>
              <a:rPr lang="ru-RU" dirty="0" err="1" smtClean="0"/>
              <a:t>сте</a:t>
            </a:r>
            <a:r>
              <a:rPr lang="ru-RU" dirty="0" smtClean="0"/>
              <a:t> </a:t>
            </a:r>
            <a:r>
              <a:rPr lang="ru-RU" dirty="0" err="1" smtClean="0"/>
              <a:t>готови</a:t>
            </a:r>
            <a:r>
              <a:rPr lang="ru-RU" dirty="0" smtClean="0"/>
              <a:t>.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3" y="2068557"/>
            <a:ext cx="5773357" cy="2540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22443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Също</a:t>
            </a:r>
            <a:r>
              <a:rPr lang="ru-RU" dirty="0" smtClean="0"/>
              <a:t> </a:t>
            </a:r>
            <a:r>
              <a:rPr lang="ru-RU" dirty="0" err="1" smtClean="0"/>
              <a:t>така</a:t>
            </a:r>
            <a:r>
              <a:rPr lang="ru-RU" dirty="0" smtClean="0"/>
              <a:t> от </a:t>
            </a:r>
            <a:r>
              <a:rPr lang="ru-RU" dirty="0" err="1" smtClean="0"/>
              <a:t>дясната</a:t>
            </a:r>
            <a:r>
              <a:rPr lang="ru-RU" dirty="0" smtClean="0"/>
              <a:t> страна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докерите</a:t>
            </a:r>
            <a:r>
              <a:rPr lang="ru-RU" dirty="0" smtClean="0"/>
              <a:t> – </a:t>
            </a:r>
            <a:r>
              <a:rPr lang="ru-RU" dirty="0" err="1" smtClean="0"/>
              <a:t>отделни</a:t>
            </a:r>
            <a:r>
              <a:rPr lang="ru-RU" dirty="0" smtClean="0"/>
              <a:t> </a:t>
            </a:r>
            <a:r>
              <a:rPr lang="ru-RU" dirty="0" err="1" smtClean="0"/>
              <a:t>прозорци</a:t>
            </a:r>
            <a:r>
              <a:rPr lang="ru-RU" dirty="0" smtClean="0"/>
              <a:t>, </a:t>
            </a:r>
            <a:r>
              <a:rPr lang="ru-RU" dirty="0" err="1" smtClean="0"/>
              <a:t>които</a:t>
            </a:r>
            <a:r>
              <a:rPr lang="ru-RU" dirty="0" smtClean="0"/>
              <a:t> </a:t>
            </a:r>
            <a:r>
              <a:rPr lang="ru-RU" dirty="0" err="1" smtClean="0"/>
              <a:t>съдържат</a:t>
            </a:r>
            <a:r>
              <a:rPr lang="ru-RU" dirty="0" smtClean="0"/>
              <a:t> категории </a:t>
            </a:r>
            <a:r>
              <a:rPr lang="ru-RU" dirty="0" err="1" smtClean="0"/>
              <a:t>инструменти</a:t>
            </a:r>
            <a:r>
              <a:rPr lang="ru-RU" dirty="0" smtClean="0"/>
              <a:t> и функции. Например  </a:t>
            </a:r>
            <a:r>
              <a:rPr lang="ru-RU" dirty="0" err="1" smtClean="0"/>
              <a:t>докерът</a:t>
            </a:r>
            <a:r>
              <a:rPr lang="ru-RU" dirty="0" smtClean="0"/>
              <a:t> </a:t>
            </a:r>
            <a:r>
              <a:rPr lang="ru-RU" dirty="0" err="1" smtClean="0"/>
              <a:t>Обекти</a:t>
            </a:r>
            <a:r>
              <a:rPr lang="ru-RU" dirty="0" smtClean="0"/>
              <a:t>  </a:t>
            </a:r>
            <a:r>
              <a:rPr lang="ru-RU" dirty="0" err="1" smtClean="0"/>
              <a:t>изброява</a:t>
            </a:r>
            <a:r>
              <a:rPr lang="ru-RU" dirty="0" smtClean="0"/>
              <a:t> </a:t>
            </a:r>
            <a:r>
              <a:rPr lang="ru-RU" dirty="0" err="1" smtClean="0"/>
              <a:t>всички</a:t>
            </a:r>
            <a:r>
              <a:rPr lang="ru-RU" dirty="0" smtClean="0"/>
              <a:t> </a:t>
            </a:r>
            <a:r>
              <a:rPr lang="ru-RU" dirty="0" err="1" smtClean="0"/>
              <a:t>обекти</a:t>
            </a:r>
            <a:r>
              <a:rPr lang="ru-RU" dirty="0" smtClean="0"/>
              <a:t> в документа.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028" y="3620494"/>
            <a:ext cx="3503546" cy="32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8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96" y="288373"/>
            <a:ext cx="10515600" cy="4351338"/>
          </a:xfrm>
        </p:spPr>
        <p:txBody>
          <a:bodyPr/>
          <a:lstStyle/>
          <a:p>
            <a:r>
              <a:rPr lang="ru-RU" dirty="0" err="1"/>
              <a:t>Докерът</a:t>
            </a:r>
            <a:r>
              <a:rPr lang="ru-RU" dirty="0"/>
              <a:t> за  </a:t>
            </a:r>
            <a:r>
              <a:rPr lang="ru-RU" b="1" dirty="0"/>
              <a:t>текст</a:t>
            </a:r>
            <a:r>
              <a:rPr lang="ru-RU" dirty="0"/>
              <a:t>  </a:t>
            </a:r>
            <a:r>
              <a:rPr lang="ru-RU" dirty="0" err="1"/>
              <a:t>показва</a:t>
            </a:r>
            <a:r>
              <a:rPr lang="ru-RU" dirty="0"/>
              <a:t> </a:t>
            </a:r>
            <a:r>
              <a:rPr lang="ru-RU" dirty="0" err="1"/>
              <a:t>свойствата</a:t>
            </a:r>
            <a:r>
              <a:rPr lang="ru-RU" dirty="0"/>
              <a:t> за избрания текст, </a:t>
            </a:r>
            <a:r>
              <a:rPr lang="ru-RU" dirty="0" err="1"/>
              <a:t>които</a:t>
            </a:r>
            <a:r>
              <a:rPr lang="ru-RU" dirty="0"/>
              <a:t> можете да </a:t>
            </a:r>
            <a:r>
              <a:rPr lang="ru-RU" dirty="0" err="1"/>
              <a:t>промените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88" y="1297884"/>
            <a:ext cx="4469503" cy="48059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75982" y="856855"/>
            <a:ext cx="70967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Можете да отворите </a:t>
            </a:r>
            <a:r>
              <a:rPr lang="ru-RU" dirty="0" err="1" smtClean="0"/>
              <a:t>докери</a:t>
            </a:r>
            <a:r>
              <a:rPr lang="ru-RU" dirty="0" smtClean="0"/>
              <a:t>,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отидете</a:t>
            </a:r>
            <a:r>
              <a:rPr lang="ru-RU" dirty="0" smtClean="0"/>
              <a:t> в  </a:t>
            </a:r>
            <a:r>
              <a:rPr lang="ru-RU" dirty="0" err="1" smtClean="0"/>
              <a:t>менюто</a:t>
            </a:r>
            <a:r>
              <a:rPr lang="ru-RU" dirty="0" smtClean="0"/>
              <a:t> </a:t>
            </a:r>
            <a:r>
              <a:rPr lang="ru-RU" dirty="0" err="1" smtClean="0"/>
              <a:t>Window</a:t>
            </a:r>
            <a:r>
              <a:rPr lang="ru-RU" dirty="0" smtClean="0"/>
              <a:t>  &gt;  </a:t>
            </a:r>
            <a:r>
              <a:rPr lang="ru-RU" dirty="0" err="1" smtClean="0"/>
              <a:t>Dockers</a:t>
            </a:r>
            <a:r>
              <a:rPr lang="ru-RU" dirty="0" smtClean="0"/>
              <a:t>  или </a:t>
            </a:r>
            <a:r>
              <a:rPr lang="ru-RU" dirty="0" err="1" smtClean="0"/>
              <a:t>щракнете</a:t>
            </a:r>
            <a:r>
              <a:rPr lang="ru-RU" dirty="0" smtClean="0"/>
              <a:t> </a:t>
            </a:r>
            <a:r>
              <a:rPr lang="ru-RU" dirty="0" err="1" smtClean="0"/>
              <a:t>върху</a:t>
            </a:r>
            <a:r>
              <a:rPr lang="ru-RU" dirty="0" smtClean="0"/>
              <a:t> знака плюс под </a:t>
            </a:r>
            <a:r>
              <a:rPr lang="ru-RU" dirty="0" err="1" smtClean="0"/>
              <a:t>текущите</a:t>
            </a:r>
            <a:r>
              <a:rPr lang="ru-RU" dirty="0" smtClean="0"/>
              <a:t> раздели на </a:t>
            </a:r>
            <a:r>
              <a:rPr lang="ru-RU" dirty="0" err="1" smtClean="0"/>
              <a:t>докерите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И </a:t>
            </a:r>
            <a:r>
              <a:rPr lang="ru-RU" dirty="0" err="1" smtClean="0"/>
              <a:t>накрая</a:t>
            </a:r>
            <a:r>
              <a:rPr lang="ru-RU" dirty="0" smtClean="0"/>
              <a:t>, </a:t>
            </a:r>
            <a:r>
              <a:rPr lang="ru-RU" dirty="0" err="1" smtClean="0"/>
              <a:t>когато</a:t>
            </a:r>
            <a:r>
              <a:rPr lang="ru-RU" dirty="0" smtClean="0"/>
              <a:t> </a:t>
            </a:r>
            <a:r>
              <a:rPr lang="ru-RU" dirty="0" err="1" smtClean="0"/>
              <a:t>работите</a:t>
            </a:r>
            <a:r>
              <a:rPr lang="ru-RU" dirty="0" smtClean="0"/>
              <a:t> </a:t>
            </a:r>
            <a:r>
              <a:rPr lang="ru-RU" dirty="0" err="1" smtClean="0"/>
              <a:t>върху</a:t>
            </a:r>
            <a:r>
              <a:rPr lang="ru-RU" dirty="0" smtClean="0"/>
              <a:t> </a:t>
            </a:r>
            <a:r>
              <a:rPr lang="ru-RU" dirty="0" err="1" smtClean="0"/>
              <a:t>голяма</a:t>
            </a:r>
            <a:r>
              <a:rPr lang="ru-RU" dirty="0" smtClean="0"/>
              <a:t> снимка или при </a:t>
            </a:r>
            <a:r>
              <a:rPr lang="ru-RU" dirty="0" err="1" smtClean="0"/>
              <a:t>голямо</a:t>
            </a:r>
            <a:r>
              <a:rPr lang="ru-RU" dirty="0" smtClean="0"/>
              <a:t> увеличение, можете да </a:t>
            </a:r>
            <a:r>
              <a:rPr lang="ru-RU" dirty="0" err="1" smtClean="0"/>
              <a:t>щракнете</a:t>
            </a:r>
            <a:r>
              <a:rPr lang="ru-RU" dirty="0" smtClean="0"/>
              <a:t> и </a:t>
            </a:r>
            <a:r>
              <a:rPr lang="ru-RU" dirty="0" err="1" smtClean="0"/>
              <a:t>задържите</a:t>
            </a:r>
            <a:r>
              <a:rPr lang="ru-RU" dirty="0" smtClean="0"/>
              <a:t> </a:t>
            </a:r>
            <a:r>
              <a:rPr lang="ru-RU" dirty="0" err="1" smtClean="0"/>
              <a:t>иконата</a:t>
            </a:r>
            <a:r>
              <a:rPr lang="ru-RU" dirty="0" smtClean="0"/>
              <a:t> за  навигация, за да се </a:t>
            </a:r>
            <a:r>
              <a:rPr lang="ru-RU" dirty="0" err="1" smtClean="0"/>
              <a:t>придвижите</a:t>
            </a:r>
            <a:r>
              <a:rPr lang="ru-RU" dirty="0" smtClean="0"/>
              <a:t> до </a:t>
            </a:r>
            <a:r>
              <a:rPr lang="ru-RU" dirty="0" err="1" smtClean="0"/>
              <a:t>мястото</a:t>
            </a:r>
            <a:r>
              <a:rPr lang="ru-RU" dirty="0" smtClean="0"/>
              <a:t> в документа, </a:t>
            </a:r>
            <a:r>
              <a:rPr lang="ru-RU" dirty="0" err="1" smtClean="0"/>
              <a:t>върху</a:t>
            </a:r>
            <a:r>
              <a:rPr lang="ru-RU" dirty="0" smtClean="0"/>
              <a:t>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искате</a:t>
            </a:r>
            <a:r>
              <a:rPr lang="ru-RU" dirty="0" smtClean="0"/>
              <a:t> да </a:t>
            </a:r>
            <a:r>
              <a:rPr lang="ru-RU" dirty="0" err="1" smtClean="0"/>
              <a:t>работите</a:t>
            </a:r>
            <a:r>
              <a:rPr lang="ru-RU" dirty="0" smtClean="0"/>
              <a:t>.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82" y="3106719"/>
            <a:ext cx="5254696" cy="36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6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46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333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464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96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41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Екранът</a:t>
            </a:r>
            <a:r>
              <a:rPr lang="ru-RU" dirty="0" smtClean="0"/>
              <a:t> за добре дошли</a:t>
            </a:r>
            <a:br>
              <a:rPr lang="ru-RU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924477"/>
            <a:ext cx="4890053" cy="5661853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Когато</a:t>
            </a:r>
            <a:r>
              <a:rPr lang="ru-RU" sz="2400" dirty="0" smtClean="0"/>
              <a:t> </a:t>
            </a:r>
            <a:r>
              <a:rPr lang="ru-RU" sz="2400" dirty="0"/>
              <a:t>за </a:t>
            </a:r>
            <a:r>
              <a:rPr lang="ru-RU" sz="2400" dirty="0" err="1"/>
              <a:t>първи</a:t>
            </a:r>
            <a:r>
              <a:rPr lang="ru-RU" sz="2400" dirty="0"/>
              <a:t> </a:t>
            </a:r>
            <a:r>
              <a:rPr lang="ru-RU" sz="2400" dirty="0" err="1"/>
              <a:t>път</a:t>
            </a:r>
            <a:r>
              <a:rPr lang="ru-RU" sz="2400" dirty="0"/>
              <a:t> отворите PHOTO-PAINT, </a:t>
            </a:r>
            <a:r>
              <a:rPr lang="ru-RU" sz="2400" dirty="0" err="1"/>
              <a:t>ще</a:t>
            </a:r>
            <a:r>
              <a:rPr lang="ru-RU" sz="2400" dirty="0"/>
              <a:t> </a:t>
            </a:r>
            <a:r>
              <a:rPr lang="ru-RU" sz="2400" dirty="0" err="1"/>
              <a:t>бъдете</a:t>
            </a:r>
            <a:r>
              <a:rPr lang="ru-RU" sz="2400" dirty="0"/>
              <a:t> </a:t>
            </a:r>
            <a:r>
              <a:rPr lang="ru-RU" sz="2400" dirty="0" err="1"/>
              <a:t>отведени</a:t>
            </a:r>
            <a:r>
              <a:rPr lang="ru-RU" sz="2400" dirty="0"/>
              <a:t> до  </a:t>
            </a:r>
            <a:r>
              <a:rPr lang="ru-RU" sz="2400" b="1" dirty="0" err="1"/>
              <a:t>началния</a:t>
            </a:r>
            <a:r>
              <a:rPr lang="ru-RU" sz="2400" b="1" dirty="0"/>
              <a:t> </a:t>
            </a:r>
            <a:r>
              <a:rPr lang="ru-RU" sz="2400" b="1" dirty="0" err="1"/>
              <a:t>екран</a:t>
            </a:r>
            <a:r>
              <a:rPr lang="ru-RU" sz="2400" dirty="0"/>
              <a:t> . </a:t>
            </a:r>
            <a:r>
              <a:rPr lang="ru-RU" sz="2400" dirty="0" err="1"/>
              <a:t>Разделът</a:t>
            </a:r>
            <a:r>
              <a:rPr lang="ru-RU" sz="2400" dirty="0"/>
              <a:t>  </a:t>
            </a:r>
            <a:r>
              <a:rPr lang="ru-RU" sz="2400" b="1" dirty="0" err="1"/>
              <a:t>Първи</a:t>
            </a:r>
            <a:r>
              <a:rPr lang="ru-RU" sz="2400" b="1" dirty="0"/>
              <a:t> </a:t>
            </a:r>
            <a:r>
              <a:rPr lang="ru-RU" sz="2400" b="1" dirty="0" err="1"/>
              <a:t>стъпки</a:t>
            </a:r>
            <a:r>
              <a:rPr lang="ru-RU" sz="2400" dirty="0"/>
              <a:t>  </a:t>
            </a:r>
            <a:r>
              <a:rPr lang="ru-RU" sz="2400" dirty="0" err="1"/>
              <a:t>показва</a:t>
            </a:r>
            <a:r>
              <a:rPr lang="ru-RU" sz="2400" dirty="0"/>
              <a:t> </a:t>
            </a:r>
            <a:r>
              <a:rPr lang="ru-RU" sz="2400" dirty="0" err="1"/>
              <a:t>скорошни</a:t>
            </a:r>
            <a:r>
              <a:rPr lang="ru-RU" sz="2400" dirty="0"/>
              <a:t> </a:t>
            </a:r>
            <a:r>
              <a:rPr lang="ru-RU" sz="2400" dirty="0" err="1"/>
              <a:t>документи</a:t>
            </a:r>
            <a:r>
              <a:rPr lang="ru-RU" sz="2400" dirty="0"/>
              <a:t> и </a:t>
            </a:r>
            <a:r>
              <a:rPr lang="ru-RU" sz="2400" dirty="0" err="1"/>
              <a:t>ви</a:t>
            </a:r>
            <a:r>
              <a:rPr lang="ru-RU" sz="2400" dirty="0"/>
              <a:t> </a:t>
            </a:r>
            <a:r>
              <a:rPr lang="ru-RU" sz="2400" dirty="0" err="1"/>
              <a:t>позволява</a:t>
            </a:r>
            <a:r>
              <a:rPr lang="ru-RU" sz="2400" dirty="0"/>
              <a:t> да </a:t>
            </a:r>
            <a:r>
              <a:rPr lang="ru-RU" sz="2400" dirty="0" err="1"/>
              <a:t>създадете</a:t>
            </a:r>
            <a:r>
              <a:rPr lang="ru-RU" sz="2400" dirty="0"/>
              <a:t> нов документ или да отворите </a:t>
            </a:r>
            <a:r>
              <a:rPr lang="ru-RU" sz="2400" dirty="0" err="1"/>
              <a:t>съществуващ</a:t>
            </a:r>
            <a:r>
              <a:rPr lang="ru-RU" sz="2400" dirty="0"/>
              <a:t> документ. Има и </a:t>
            </a:r>
            <a:r>
              <a:rPr lang="ru-RU" sz="2400" dirty="0" err="1"/>
              <a:t>някои</a:t>
            </a:r>
            <a:r>
              <a:rPr lang="ru-RU" sz="2400" dirty="0"/>
              <a:t> </a:t>
            </a:r>
            <a:r>
              <a:rPr lang="ru-RU" sz="2400" dirty="0" err="1"/>
              <a:t>файлове</a:t>
            </a:r>
            <a:r>
              <a:rPr lang="ru-RU" sz="2400" dirty="0"/>
              <a:t> за </a:t>
            </a:r>
            <a:r>
              <a:rPr lang="ru-RU" sz="2400" dirty="0" err="1"/>
              <a:t>откриване</a:t>
            </a:r>
            <a:r>
              <a:rPr lang="ru-RU" sz="2400" dirty="0"/>
              <a:t>, </a:t>
            </a:r>
            <a:r>
              <a:rPr lang="ru-RU" sz="2400" dirty="0" err="1"/>
              <a:t>които</a:t>
            </a:r>
            <a:r>
              <a:rPr lang="ru-RU" sz="2400" dirty="0"/>
              <a:t> можете да </a:t>
            </a:r>
            <a:r>
              <a:rPr lang="ru-RU" sz="2400" dirty="0" err="1"/>
              <a:t>използвате</a:t>
            </a:r>
            <a:r>
              <a:rPr lang="ru-RU" sz="2400" dirty="0"/>
              <a:t>, за да </a:t>
            </a:r>
            <a:r>
              <a:rPr lang="ru-RU" sz="2400" dirty="0" err="1"/>
              <a:t>изпробвате</a:t>
            </a:r>
            <a:r>
              <a:rPr lang="ru-RU" sz="2400" dirty="0"/>
              <a:t> нови и </a:t>
            </a:r>
            <a:r>
              <a:rPr lang="ru-RU" sz="2400" dirty="0" err="1"/>
              <a:t>популярни</a:t>
            </a:r>
            <a:r>
              <a:rPr lang="ru-RU" sz="2400" dirty="0"/>
              <a:t> функции. В </a:t>
            </a:r>
            <a:r>
              <a:rPr lang="ru-RU" sz="2400" dirty="0" err="1"/>
              <a:t>долната</a:t>
            </a:r>
            <a:r>
              <a:rPr lang="ru-RU" sz="2400" dirty="0"/>
              <a:t> част има </a:t>
            </a:r>
            <a:r>
              <a:rPr lang="ru-RU" sz="2400" dirty="0" err="1"/>
              <a:t>връзки</a:t>
            </a:r>
            <a:r>
              <a:rPr lang="ru-RU" sz="2400" dirty="0"/>
              <a:t> </a:t>
            </a:r>
            <a:r>
              <a:rPr lang="ru-RU" sz="2400" dirty="0" err="1"/>
              <a:t>към</a:t>
            </a:r>
            <a:r>
              <a:rPr lang="ru-RU" sz="2400" dirty="0"/>
              <a:t> </a:t>
            </a:r>
            <a:r>
              <a:rPr lang="ru-RU" sz="2400" dirty="0" err="1"/>
              <a:t>специални</a:t>
            </a:r>
            <a:r>
              <a:rPr lang="ru-RU" sz="2400" dirty="0"/>
              <a:t> </a:t>
            </a:r>
            <a:r>
              <a:rPr lang="ru-RU" sz="2400" dirty="0" err="1"/>
              <a:t>оферти</a:t>
            </a:r>
            <a:r>
              <a:rPr lang="ru-RU" sz="2400" dirty="0"/>
              <a:t>, </a:t>
            </a:r>
            <a:r>
              <a:rPr lang="ru-RU" sz="2400" dirty="0" err="1"/>
              <a:t>потребителски</a:t>
            </a:r>
            <a:r>
              <a:rPr lang="ru-RU" sz="2400" dirty="0"/>
              <a:t> </a:t>
            </a:r>
            <a:r>
              <a:rPr lang="ru-RU" sz="2400" dirty="0" err="1"/>
              <a:t>форуми</a:t>
            </a:r>
            <a:r>
              <a:rPr lang="ru-RU" sz="2400" dirty="0"/>
              <a:t>, документация и </a:t>
            </a:r>
            <a:r>
              <a:rPr lang="ru-RU" sz="2400" dirty="0" err="1"/>
              <a:t>поддръжка</a:t>
            </a:r>
            <a:r>
              <a:rPr lang="ru-RU" sz="2400" dirty="0"/>
              <a:t>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18" y="1451423"/>
            <a:ext cx="7384381" cy="457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96" y="222113"/>
            <a:ext cx="448917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Вторият раздел е  </a:t>
            </a:r>
            <a:r>
              <a:rPr lang="bg-BG" altLang="bg-BG" sz="2000" b="1" dirty="0">
                <a:latin typeface="Open Sans" panose="020B0606030504020204" pitchFamily="34" charset="0"/>
                <a:cs typeface="Open Sans" panose="020B0606030504020204" pitchFamily="34" charset="0"/>
              </a:rPr>
              <a:t>Работно пространство</a:t>
            </a: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 и има няколко опции за избор: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bg-BG" altLang="bg-BG" sz="2000" b="1" dirty="0">
                <a:latin typeface="Open Sans" panose="020B0606030504020204" pitchFamily="34" charset="0"/>
                <a:cs typeface="Open Sans" panose="020B0606030504020204" pitchFamily="34" charset="0"/>
              </a:rPr>
              <a:t>Стандартен – По подразбиране</a:t>
            </a: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  за потребители, които са запознати с CorelDRAW или друг софтуер за векторна графика.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bg-BG" altLang="bg-BG" sz="2000" b="1" dirty="0">
                <a:latin typeface="Open Sans" panose="020B0606030504020204" pitchFamily="34" charset="0"/>
                <a:cs typeface="Open Sans" panose="020B0606030504020204" pitchFamily="34" charset="0"/>
              </a:rPr>
              <a:t>Standard – </a:t>
            </a:r>
            <a:r>
              <a:rPr lang="bg-BG" altLang="bg-BG" sz="2000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Lite</a:t>
            </a: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  предлага опростено работно пространство, което е лесно за разглеждане от потребители, които тепърва започват.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bg-BG" altLang="bg-BG" sz="2000" b="1" dirty="0">
                <a:latin typeface="Open Sans" panose="020B0606030504020204" pitchFamily="34" charset="0"/>
                <a:cs typeface="Open Sans" panose="020B0606030504020204" pitchFamily="34" charset="0"/>
              </a:rPr>
              <a:t>Докосването</a:t>
            </a: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  е оптимизирано за потребители, работещи на устройства със сензорен екран.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bg-BG" altLang="bg-BG" sz="2000" b="1" dirty="0">
                <a:latin typeface="Open Sans" panose="020B0606030504020204" pitchFamily="34" charset="0"/>
                <a:cs typeface="Open Sans" panose="020B0606030504020204" pitchFamily="34" charset="0"/>
              </a:rPr>
              <a:t>Специалност</a:t>
            </a: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  – </a:t>
            </a:r>
            <a:r>
              <a:rPr lang="bg-BG" altLang="bg-BG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Adobe</a:t>
            </a: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bg-BG" altLang="bg-BG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Illustrator</a:t>
            </a: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 има изглед и усещане, за да помогне на потребителите на </a:t>
            </a:r>
            <a:r>
              <a:rPr lang="bg-BG" altLang="bg-BG" sz="2000" dirty="0" err="1">
                <a:latin typeface="Open Sans" panose="020B0606030504020204" pitchFamily="34" charset="0"/>
                <a:cs typeface="Open Sans" panose="020B0606030504020204" pitchFamily="34" charset="0"/>
              </a:rPr>
              <a:t>Illustrator</a:t>
            </a:r>
            <a:r>
              <a:rPr lang="bg-BG" altLang="bg-BG" sz="2000" dirty="0">
                <a:latin typeface="Open Sans" panose="020B0606030504020204" pitchFamily="34" charset="0"/>
                <a:cs typeface="Open Sans" panose="020B0606030504020204" pitchFamily="34" charset="0"/>
              </a:rPr>
              <a:t> да започнат бързо.</a:t>
            </a:r>
          </a:p>
          <a:p>
            <a:endParaRPr lang="bg-B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81" y="2107097"/>
            <a:ext cx="7678420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51791"/>
            <a:ext cx="11463130" cy="437321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Създаване</a:t>
            </a:r>
            <a:r>
              <a:rPr lang="ru-RU" dirty="0"/>
              <a:t> на нов документ</a:t>
            </a:r>
          </a:p>
          <a:p>
            <a:r>
              <a:rPr lang="ru-RU" dirty="0"/>
              <a:t>Има много начини за </a:t>
            </a:r>
            <a:r>
              <a:rPr lang="ru-RU" dirty="0" err="1"/>
              <a:t>създаване</a:t>
            </a:r>
            <a:r>
              <a:rPr lang="ru-RU" dirty="0"/>
              <a:t> на нов документ. За да отворите снимка, </a:t>
            </a:r>
            <a:r>
              <a:rPr lang="ru-RU" dirty="0" err="1"/>
              <a:t>отидете</a:t>
            </a:r>
            <a:r>
              <a:rPr lang="ru-RU" dirty="0"/>
              <a:t> на  </a:t>
            </a:r>
            <a:r>
              <a:rPr lang="ru-RU" b="1" dirty="0" err="1"/>
              <a:t>File</a:t>
            </a:r>
            <a:r>
              <a:rPr lang="ru-RU" dirty="0"/>
              <a:t>  &gt;  </a:t>
            </a:r>
            <a:r>
              <a:rPr lang="ru-RU" b="1" dirty="0" err="1"/>
              <a:t>Open</a:t>
            </a:r>
            <a:r>
              <a:rPr lang="ru-RU" dirty="0"/>
              <a:t> . Това </a:t>
            </a:r>
            <a:r>
              <a:rPr lang="ru-RU" dirty="0" err="1"/>
              <a:t>създава</a:t>
            </a:r>
            <a:r>
              <a:rPr lang="ru-RU" dirty="0"/>
              <a:t> в нов раздел документ с </a:t>
            </a:r>
            <a:r>
              <a:rPr lang="ru-RU" dirty="0" err="1"/>
              <a:t>оригиналните</a:t>
            </a:r>
            <a:r>
              <a:rPr lang="ru-RU" dirty="0"/>
              <a:t> </a:t>
            </a:r>
            <a:r>
              <a:rPr lang="ru-RU" dirty="0" err="1"/>
              <a:t>размери</a:t>
            </a:r>
            <a:r>
              <a:rPr lang="ru-RU" dirty="0"/>
              <a:t> на </a:t>
            </a:r>
            <a:r>
              <a:rPr lang="ru-RU" dirty="0" err="1"/>
              <a:t>снимката</a:t>
            </a:r>
            <a:r>
              <a:rPr lang="ru-RU" dirty="0"/>
              <a:t>. Можете да изберете  </a:t>
            </a:r>
            <a:r>
              <a:rPr lang="ru-RU" b="1" dirty="0" err="1"/>
              <a:t>Изглед</a:t>
            </a:r>
            <a:r>
              <a:rPr lang="ru-RU" dirty="0"/>
              <a:t>  &gt;  </a:t>
            </a:r>
            <a:r>
              <a:rPr lang="ru-RU" b="1" dirty="0"/>
              <a:t>Линийки</a:t>
            </a:r>
            <a:r>
              <a:rPr lang="ru-RU" dirty="0"/>
              <a:t>  , за да видите размера на </a:t>
            </a:r>
            <a:r>
              <a:rPr lang="ru-RU" dirty="0" err="1"/>
              <a:t>снимката</a:t>
            </a:r>
            <a:r>
              <a:rPr lang="ru-RU" dirty="0"/>
              <a:t>.</a:t>
            </a:r>
          </a:p>
          <a:p>
            <a:r>
              <a:rPr lang="ru-RU" dirty="0"/>
              <a:t>Обратно в </a:t>
            </a:r>
            <a:r>
              <a:rPr lang="ru-RU" dirty="0" err="1"/>
              <a:t>началния</a:t>
            </a:r>
            <a:r>
              <a:rPr lang="ru-RU" dirty="0"/>
              <a:t> </a:t>
            </a:r>
            <a:r>
              <a:rPr lang="ru-RU" dirty="0" err="1"/>
              <a:t>екран</a:t>
            </a:r>
            <a:r>
              <a:rPr lang="ru-RU" dirty="0"/>
              <a:t> има и опция, наречена  </a:t>
            </a:r>
            <a:r>
              <a:rPr lang="ru-RU" b="1" dirty="0"/>
              <a:t>Ново от клипборда</a:t>
            </a:r>
            <a:r>
              <a:rPr lang="ru-RU" dirty="0"/>
              <a:t> 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създава</a:t>
            </a:r>
            <a:r>
              <a:rPr lang="ru-RU" dirty="0"/>
              <a:t> нов документ,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всичко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е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вашия</a:t>
            </a:r>
            <a:r>
              <a:rPr lang="ru-RU" dirty="0"/>
              <a:t> буфер за </a:t>
            </a:r>
            <a:r>
              <a:rPr lang="ru-RU" dirty="0" err="1"/>
              <a:t>копиране</a:t>
            </a:r>
            <a:r>
              <a:rPr lang="ru-RU" dirty="0"/>
              <a:t> – с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думи</a:t>
            </a:r>
            <a:r>
              <a:rPr lang="ru-RU" dirty="0"/>
              <a:t>, </a:t>
            </a:r>
            <a:r>
              <a:rPr lang="ru-RU" dirty="0" err="1"/>
              <a:t>всичко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копирали</a:t>
            </a:r>
            <a:r>
              <a:rPr lang="ru-RU" dirty="0"/>
              <a:t> или </a:t>
            </a:r>
            <a:r>
              <a:rPr lang="ru-RU" dirty="0" err="1"/>
              <a:t>изрязали</a:t>
            </a:r>
            <a:r>
              <a:rPr lang="ru-RU" dirty="0"/>
              <a:t> от </a:t>
            </a:r>
            <a:r>
              <a:rPr lang="ru-RU" dirty="0" err="1"/>
              <a:t>друго</a:t>
            </a:r>
            <a:r>
              <a:rPr lang="ru-RU" dirty="0"/>
              <a:t> приложение.</a:t>
            </a:r>
          </a:p>
          <a:p>
            <a:r>
              <a:rPr lang="ru-RU" dirty="0"/>
              <a:t>Има </a:t>
            </a:r>
            <a:r>
              <a:rPr lang="ru-RU" dirty="0" err="1"/>
              <a:t>няколко</a:t>
            </a:r>
            <a:r>
              <a:rPr lang="ru-RU" dirty="0"/>
              <a:t> начина за </a:t>
            </a:r>
            <a:r>
              <a:rPr lang="ru-RU" dirty="0" err="1"/>
              <a:t>създаване</a:t>
            </a:r>
            <a:r>
              <a:rPr lang="ru-RU" dirty="0"/>
              <a:t> на </a:t>
            </a:r>
            <a:r>
              <a:rPr lang="ru-RU" dirty="0" err="1"/>
              <a:t>празен</a:t>
            </a:r>
            <a:r>
              <a:rPr lang="ru-RU" dirty="0"/>
              <a:t> документ:</a:t>
            </a:r>
          </a:p>
          <a:p>
            <a:r>
              <a:rPr lang="ru-RU" dirty="0" err="1"/>
              <a:t>щракнете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  </a:t>
            </a:r>
            <a:r>
              <a:rPr lang="ru-RU" b="1" dirty="0"/>
              <a:t>Нов документ </a:t>
            </a:r>
            <a:r>
              <a:rPr lang="ru-RU" dirty="0"/>
              <a:t> в раздела </a:t>
            </a:r>
            <a:r>
              <a:rPr lang="ru-RU" b="1" dirty="0"/>
              <a:t> </a:t>
            </a:r>
            <a:r>
              <a:rPr lang="ru-RU" b="1" dirty="0" err="1"/>
              <a:t>Първи</a:t>
            </a:r>
            <a:r>
              <a:rPr lang="ru-RU" b="1" dirty="0"/>
              <a:t> </a:t>
            </a:r>
            <a:r>
              <a:rPr lang="ru-RU" b="1" dirty="0" err="1"/>
              <a:t>стъпки</a:t>
            </a:r>
            <a:r>
              <a:rPr lang="ru-RU" b="1" dirty="0"/>
              <a:t> </a:t>
            </a:r>
            <a:r>
              <a:rPr lang="ru-RU" dirty="0"/>
              <a:t> на </a:t>
            </a:r>
            <a:r>
              <a:rPr lang="ru-RU" b="1" dirty="0"/>
              <a:t> </a:t>
            </a:r>
            <a:r>
              <a:rPr lang="ru-RU" b="1" dirty="0" err="1"/>
              <a:t>началния</a:t>
            </a:r>
            <a:r>
              <a:rPr lang="ru-RU" b="1" dirty="0"/>
              <a:t> </a:t>
            </a:r>
            <a:r>
              <a:rPr lang="ru-RU" b="1" dirty="0" err="1"/>
              <a:t>екран</a:t>
            </a:r>
            <a:endParaRPr lang="ru-RU" dirty="0"/>
          </a:p>
          <a:p>
            <a:r>
              <a:rPr lang="ru-RU" dirty="0" err="1"/>
              <a:t>щракнете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 </a:t>
            </a:r>
            <a:r>
              <a:rPr lang="ru-RU" dirty="0" err="1"/>
              <a:t>иконата</a:t>
            </a:r>
            <a:r>
              <a:rPr lang="ru-RU" dirty="0"/>
              <a:t> </a:t>
            </a:r>
            <a:r>
              <a:rPr lang="ru-RU" b="1" dirty="0"/>
              <a:t> Нов документ </a:t>
            </a:r>
            <a:r>
              <a:rPr lang="ru-RU" dirty="0"/>
              <a:t> в  </a:t>
            </a:r>
            <a:r>
              <a:rPr lang="ru-RU" dirty="0" err="1"/>
              <a:t>лентата</a:t>
            </a:r>
            <a:r>
              <a:rPr lang="ru-RU" dirty="0"/>
              <a:t> с </a:t>
            </a:r>
            <a:r>
              <a:rPr lang="ru-RU" dirty="0" err="1"/>
              <a:t>инструменти</a:t>
            </a:r>
            <a:r>
              <a:rPr lang="ru-RU" dirty="0"/>
              <a:t> </a:t>
            </a:r>
            <a:r>
              <a:rPr lang="ru-RU" b="1" dirty="0"/>
              <a:t> </a:t>
            </a:r>
            <a:r>
              <a:rPr lang="ru-RU" b="1" dirty="0" err="1"/>
              <a:t>Standard</a:t>
            </a:r>
            <a:endParaRPr lang="ru-RU" dirty="0"/>
          </a:p>
          <a:p>
            <a:r>
              <a:rPr lang="ru-RU" dirty="0" err="1"/>
              <a:t>отидете</a:t>
            </a:r>
            <a:r>
              <a:rPr lang="ru-RU" dirty="0"/>
              <a:t> на  </a:t>
            </a:r>
            <a:r>
              <a:rPr lang="ru-RU" b="1" dirty="0" err="1"/>
              <a:t>File</a:t>
            </a:r>
            <a:r>
              <a:rPr lang="ru-RU" dirty="0"/>
              <a:t>  &gt;  </a:t>
            </a:r>
            <a:r>
              <a:rPr lang="ru-RU" b="1" dirty="0" err="1"/>
              <a:t>New</a:t>
            </a:r>
            <a:endParaRPr lang="ru-RU" dirty="0"/>
          </a:p>
          <a:p>
            <a:r>
              <a:rPr lang="ru-RU" dirty="0" err="1"/>
              <a:t>използвайте</a:t>
            </a:r>
            <a:r>
              <a:rPr lang="ru-RU" dirty="0"/>
              <a:t> </a:t>
            </a:r>
            <a:r>
              <a:rPr lang="ru-RU" dirty="0" err="1"/>
              <a:t>клавишна</a:t>
            </a:r>
            <a:r>
              <a:rPr lang="ru-RU" dirty="0"/>
              <a:t> комбинация </a:t>
            </a:r>
            <a:r>
              <a:rPr lang="ru-RU" b="1" dirty="0"/>
              <a:t> </a:t>
            </a:r>
            <a:r>
              <a:rPr lang="ru-RU" b="1" dirty="0" err="1"/>
              <a:t>Ctrl</a:t>
            </a:r>
            <a:r>
              <a:rPr lang="ru-RU" b="1" dirty="0"/>
              <a:t> + N</a:t>
            </a:r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90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4" y="248615"/>
            <a:ext cx="4979505" cy="6205193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прозореца</a:t>
            </a:r>
            <a:r>
              <a:rPr lang="ru-RU" dirty="0"/>
              <a:t>  </a:t>
            </a:r>
            <a:r>
              <a:rPr lang="ru-RU" b="1" dirty="0" err="1"/>
              <a:t>Създаване</a:t>
            </a:r>
            <a:r>
              <a:rPr lang="ru-RU" b="1" dirty="0"/>
              <a:t> на ново изображение</a:t>
            </a:r>
            <a:r>
              <a:rPr lang="ru-RU" dirty="0"/>
              <a:t>  има </a:t>
            </a:r>
            <a:r>
              <a:rPr lang="ru-RU" dirty="0" err="1"/>
              <a:t>редица</a:t>
            </a:r>
            <a:r>
              <a:rPr lang="ru-RU" dirty="0"/>
              <a:t>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зададени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r>
              <a:rPr lang="ru-RU" dirty="0"/>
              <a:t> </a:t>
            </a:r>
            <a:r>
              <a:rPr lang="ru-RU" dirty="0" err="1"/>
              <a:t>документи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можете да изберете, </a:t>
            </a:r>
            <a:r>
              <a:rPr lang="ru-RU" dirty="0" err="1"/>
              <a:t>които</a:t>
            </a:r>
            <a:r>
              <a:rPr lang="ru-RU" dirty="0"/>
              <a:t> автоматично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коригират</a:t>
            </a:r>
            <a:r>
              <a:rPr lang="ru-RU" dirty="0"/>
              <a:t> </a:t>
            </a:r>
            <a:r>
              <a:rPr lang="ru-RU" dirty="0" err="1"/>
              <a:t>някои</a:t>
            </a:r>
            <a:r>
              <a:rPr lang="ru-RU" dirty="0"/>
              <a:t> от </a:t>
            </a:r>
            <a:r>
              <a:rPr lang="ru-RU" dirty="0" err="1"/>
              <a:t>свойствата</a:t>
            </a:r>
            <a:r>
              <a:rPr lang="ru-RU" dirty="0"/>
              <a:t> на документа, </a:t>
            </a:r>
            <a:r>
              <a:rPr lang="ru-RU" dirty="0" err="1"/>
              <a:t>като</a:t>
            </a:r>
            <a:r>
              <a:rPr lang="ru-RU" dirty="0"/>
              <a:t>  </a:t>
            </a:r>
            <a:r>
              <a:rPr lang="ru-RU" b="1" dirty="0" err="1"/>
              <a:t>цветови</a:t>
            </a:r>
            <a:r>
              <a:rPr lang="ru-RU" b="1" dirty="0"/>
              <a:t> режим</a:t>
            </a:r>
            <a:r>
              <a:rPr lang="ru-RU" dirty="0"/>
              <a:t> , </a:t>
            </a:r>
            <a:r>
              <a:rPr lang="ru-RU" b="1" dirty="0" err="1"/>
              <a:t>мерни</a:t>
            </a:r>
            <a:r>
              <a:rPr lang="ru-RU" b="1" dirty="0"/>
              <a:t> </a:t>
            </a:r>
            <a:r>
              <a:rPr lang="ru-RU" b="1" dirty="0" err="1"/>
              <a:t>единици</a:t>
            </a:r>
            <a:r>
              <a:rPr lang="ru-RU" dirty="0"/>
              <a:t>  и  </a:t>
            </a:r>
            <a:r>
              <a:rPr lang="ru-RU" b="1" dirty="0" err="1"/>
              <a:t>разделителна</a:t>
            </a:r>
            <a:r>
              <a:rPr lang="ru-RU" b="1" dirty="0"/>
              <a:t> </a:t>
            </a:r>
            <a:r>
              <a:rPr lang="ru-RU" b="1" dirty="0" err="1"/>
              <a:t>способност</a:t>
            </a:r>
            <a:r>
              <a:rPr lang="ru-RU" dirty="0"/>
              <a:t> . Можете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да </a:t>
            </a:r>
            <a:r>
              <a:rPr lang="ru-RU" dirty="0" err="1"/>
              <a:t>въведете</a:t>
            </a:r>
            <a:r>
              <a:rPr lang="ru-RU" dirty="0"/>
              <a:t> </a:t>
            </a:r>
            <a:r>
              <a:rPr lang="ru-RU" dirty="0" err="1"/>
              <a:t>персонализиран</a:t>
            </a:r>
            <a:r>
              <a:rPr lang="ru-RU" dirty="0"/>
              <a:t> размер и да </a:t>
            </a:r>
            <a:r>
              <a:rPr lang="ru-RU" dirty="0" err="1"/>
              <a:t>промените</a:t>
            </a:r>
            <a:r>
              <a:rPr lang="ru-RU" dirty="0"/>
              <a:t> всяка от </a:t>
            </a:r>
            <a:r>
              <a:rPr lang="ru-RU" dirty="0" err="1"/>
              <a:t>настройките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желаете.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74" y="79511"/>
            <a:ext cx="5767180" cy="67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45775"/>
            <a:ext cx="11115261" cy="1391478"/>
          </a:xfrm>
        </p:spPr>
        <p:txBody>
          <a:bodyPr/>
          <a:lstStyle/>
          <a:p>
            <a:r>
              <a:rPr lang="ru-RU" dirty="0"/>
              <a:t>Ново изображение </a:t>
            </a:r>
            <a:r>
              <a:rPr lang="ru-RU" dirty="0" err="1"/>
              <a:t>заема</a:t>
            </a:r>
            <a:r>
              <a:rPr lang="ru-RU" dirty="0"/>
              <a:t> </a:t>
            </a:r>
            <a:r>
              <a:rPr lang="ru-RU" dirty="0" err="1"/>
              <a:t>цялото</a:t>
            </a:r>
            <a:r>
              <a:rPr lang="ru-RU" dirty="0"/>
              <a:t> </a:t>
            </a:r>
            <a:r>
              <a:rPr lang="ru-RU" dirty="0" err="1"/>
              <a:t>работно</a:t>
            </a:r>
            <a:r>
              <a:rPr lang="ru-RU" dirty="0"/>
              <a:t> пространство, но можете да </a:t>
            </a:r>
            <a:r>
              <a:rPr lang="ru-RU" dirty="0" err="1"/>
              <a:t>използвате</a:t>
            </a:r>
            <a:r>
              <a:rPr lang="ru-RU" dirty="0"/>
              <a:t> </a:t>
            </a:r>
            <a:r>
              <a:rPr lang="ru-RU" smtClean="0"/>
              <a:t>скрула </a:t>
            </a:r>
            <a:r>
              <a:rPr lang="ru-RU" dirty="0"/>
              <a:t>за </a:t>
            </a:r>
            <a:r>
              <a:rPr lang="ru-RU" dirty="0" err="1"/>
              <a:t>превъртане</a:t>
            </a:r>
            <a:r>
              <a:rPr lang="ru-RU" dirty="0"/>
              <a:t> на </a:t>
            </a:r>
            <a:r>
              <a:rPr lang="ru-RU" dirty="0" err="1"/>
              <a:t>мишката</a:t>
            </a:r>
            <a:r>
              <a:rPr lang="ru-RU" dirty="0"/>
              <a:t>, за да </a:t>
            </a:r>
            <a:r>
              <a:rPr lang="ru-RU" dirty="0" err="1"/>
              <a:t>намалите</a:t>
            </a:r>
            <a:r>
              <a:rPr lang="ru-RU" dirty="0"/>
              <a:t> </a:t>
            </a:r>
            <a:r>
              <a:rPr lang="ru-RU" dirty="0" err="1"/>
              <a:t>мащаба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1" y="986889"/>
            <a:ext cx="8627165" cy="58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348" y="235364"/>
            <a:ext cx="11976652" cy="4351338"/>
          </a:xfrm>
        </p:spPr>
        <p:txBody>
          <a:bodyPr/>
          <a:lstStyle/>
          <a:p>
            <a:r>
              <a:rPr lang="ru-RU" dirty="0" err="1"/>
              <a:t>Проучване</a:t>
            </a:r>
            <a:r>
              <a:rPr lang="ru-RU" dirty="0"/>
              <a:t> на </a:t>
            </a:r>
            <a:r>
              <a:rPr lang="ru-RU" dirty="0" err="1"/>
              <a:t>стандартното</a:t>
            </a:r>
            <a:r>
              <a:rPr lang="ru-RU" dirty="0"/>
              <a:t> </a:t>
            </a:r>
            <a:r>
              <a:rPr lang="ru-RU" dirty="0" err="1"/>
              <a:t>работно</a:t>
            </a:r>
            <a:r>
              <a:rPr lang="ru-RU" dirty="0"/>
              <a:t> пространство по </a:t>
            </a:r>
            <a:r>
              <a:rPr lang="ru-RU" dirty="0" err="1"/>
              <a:t>подразбиране</a:t>
            </a:r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горната</a:t>
            </a:r>
            <a:r>
              <a:rPr lang="ru-RU" dirty="0"/>
              <a:t> част  </a:t>
            </a:r>
            <a:r>
              <a:rPr lang="ru-RU" b="1" dirty="0" err="1"/>
              <a:t>стандартната</a:t>
            </a:r>
            <a:r>
              <a:rPr lang="ru-RU" dirty="0"/>
              <a:t>  лента с </a:t>
            </a:r>
            <a:r>
              <a:rPr lang="ru-RU" dirty="0" err="1"/>
              <a:t>инструменти</a:t>
            </a:r>
            <a:r>
              <a:rPr lang="ru-RU" dirty="0"/>
              <a:t> включва </a:t>
            </a:r>
            <a:r>
              <a:rPr lang="ru-RU" dirty="0" err="1"/>
              <a:t>познати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, </a:t>
            </a:r>
            <a:r>
              <a:rPr lang="ru-RU" dirty="0" err="1"/>
              <a:t>Open</a:t>
            </a:r>
            <a:r>
              <a:rPr lang="ru-RU" dirty="0"/>
              <a:t>, </a:t>
            </a:r>
            <a:r>
              <a:rPr lang="ru-RU" dirty="0" err="1"/>
              <a:t>Save</a:t>
            </a:r>
            <a:r>
              <a:rPr lang="ru-RU" dirty="0"/>
              <a:t> и </a:t>
            </a:r>
            <a:r>
              <a:rPr lang="ru-RU" dirty="0" err="1"/>
              <a:t>Print</a:t>
            </a:r>
            <a:r>
              <a:rPr lang="ru-RU" dirty="0"/>
              <a:t>; </a:t>
            </a:r>
            <a:r>
              <a:rPr lang="ru-RU" dirty="0" err="1"/>
              <a:t>Изрязване</a:t>
            </a:r>
            <a:r>
              <a:rPr lang="ru-RU" dirty="0"/>
              <a:t>, </a:t>
            </a:r>
            <a:r>
              <a:rPr lang="ru-RU" dirty="0" err="1"/>
              <a:t>копиране</a:t>
            </a:r>
            <a:r>
              <a:rPr lang="ru-RU" dirty="0"/>
              <a:t> и </a:t>
            </a:r>
            <a:r>
              <a:rPr lang="ru-RU" dirty="0" err="1"/>
              <a:t>поставяне</a:t>
            </a:r>
            <a:r>
              <a:rPr lang="ru-RU" dirty="0"/>
              <a:t>; </a:t>
            </a:r>
            <a:r>
              <a:rPr lang="ru-RU" dirty="0" err="1"/>
              <a:t>Отмяна</a:t>
            </a:r>
            <a:r>
              <a:rPr lang="ru-RU" dirty="0"/>
              <a:t> и повторение; и </a:t>
            </a:r>
            <a:r>
              <a:rPr lang="ru-RU" dirty="0" err="1"/>
              <a:t>Увеличаване</a:t>
            </a:r>
            <a:r>
              <a:rPr lang="ru-RU" dirty="0"/>
              <a:t>. Има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икони</a:t>
            </a:r>
            <a:r>
              <a:rPr lang="ru-RU" dirty="0"/>
              <a:t> за </a:t>
            </a:r>
            <a:r>
              <a:rPr lang="ru-RU" dirty="0" err="1"/>
              <a:t>показване</a:t>
            </a:r>
            <a:r>
              <a:rPr lang="ru-RU" dirty="0"/>
              <a:t> на линийки,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опциите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 и </a:t>
            </a:r>
            <a:r>
              <a:rPr lang="ru-RU" dirty="0" err="1"/>
              <a:t>стартиране</a:t>
            </a:r>
            <a:r>
              <a:rPr lang="ru-RU" dirty="0"/>
              <a:t> на добавки или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на </a:t>
            </a:r>
            <a:r>
              <a:rPr lang="ru-RU" dirty="0" err="1"/>
              <a:t>Corel</a:t>
            </a:r>
            <a:r>
              <a:rPr lang="ru-RU" dirty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3150"/>
            <a:ext cx="12192000" cy="14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599"/>
            <a:ext cx="4316896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Лентата</a:t>
            </a:r>
            <a:r>
              <a:rPr lang="ru-RU" dirty="0"/>
              <a:t> с </a:t>
            </a:r>
            <a:r>
              <a:rPr lang="ru-RU" dirty="0" err="1"/>
              <a:t>инструменти</a:t>
            </a:r>
            <a:r>
              <a:rPr lang="ru-RU" dirty="0"/>
              <a:t> </a:t>
            </a:r>
            <a:r>
              <a:rPr lang="ru-RU" dirty="0" err="1"/>
              <a:t>надолу</a:t>
            </a:r>
            <a:r>
              <a:rPr lang="ru-RU" dirty="0"/>
              <a:t> </a:t>
            </a:r>
            <a:r>
              <a:rPr lang="ru-RU" dirty="0" err="1"/>
              <a:t>вляво</a:t>
            </a:r>
            <a:r>
              <a:rPr lang="ru-RU" dirty="0"/>
              <a:t> е  </a:t>
            </a:r>
            <a:r>
              <a:rPr lang="ru-RU" b="1" dirty="0" err="1"/>
              <a:t>Кутия</a:t>
            </a:r>
            <a:r>
              <a:rPr lang="ru-RU" dirty="0"/>
              <a:t> с </a:t>
            </a:r>
            <a:r>
              <a:rPr lang="ru-RU" dirty="0" err="1"/>
              <a:t>инструменти</a:t>
            </a:r>
            <a:r>
              <a:rPr lang="ru-RU" dirty="0"/>
              <a:t> 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 за </a:t>
            </a:r>
            <a:r>
              <a:rPr lang="ru-RU" dirty="0" err="1"/>
              <a:t>рисуване</a:t>
            </a:r>
            <a:r>
              <a:rPr lang="ru-RU" dirty="0"/>
              <a:t> и </a:t>
            </a:r>
            <a:r>
              <a:rPr lang="ru-RU" dirty="0" err="1"/>
              <a:t>редактиране</a:t>
            </a:r>
            <a:r>
              <a:rPr lang="ru-RU" dirty="0"/>
              <a:t>. Малка стрелка </a:t>
            </a:r>
            <a:r>
              <a:rPr lang="ru-RU" dirty="0" err="1"/>
              <a:t>върху</a:t>
            </a:r>
            <a:r>
              <a:rPr lang="ru-RU" dirty="0"/>
              <a:t> икона на инструмент </a:t>
            </a:r>
            <a:r>
              <a:rPr lang="ru-RU" dirty="0" err="1"/>
              <a:t>означава</a:t>
            </a:r>
            <a:r>
              <a:rPr lang="ru-RU" dirty="0"/>
              <a:t>, че </a:t>
            </a:r>
            <a:r>
              <a:rPr lang="ru-RU" dirty="0" err="1"/>
              <a:t>инструментът</a:t>
            </a:r>
            <a:r>
              <a:rPr lang="ru-RU" dirty="0"/>
              <a:t> е част от </a:t>
            </a:r>
            <a:r>
              <a:rPr lang="ru-RU" dirty="0" err="1"/>
              <a:t>група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, а </a:t>
            </a:r>
            <a:r>
              <a:rPr lang="ru-RU" dirty="0" err="1"/>
              <a:t>щракването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стрелката</a:t>
            </a:r>
            <a:r>
              <a:rPr lang="ru-RU" dirty="0"/>
              <a:t> </a:t>
            </a:r>
            <a:r>
              <a:rPr lang="ru-RU" dirty="0" err="1"/>
              <a:t>отваря</a:t>
            </a:r>
            <a:r>
              <a:rPr lang="ru-RU" dirty="0"/>
              <a:t> </a:t>
            </a:r>
            <a:r>
              <a:rPr lang="ru-RU" dirty="0" err="1"/>
              <a:t>групата</a:t>
            </a:r>
            <a:r>
              <a:rPr lang="ru-RU" dirty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96" y="0"/>
            <a:ext cx="5433391" cy="68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1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r>
              <a:rPr lang="ru-RU" dirty="0"/>
              <a:t>Точно под  </a:t>
            </a:r>
            <a:r>
              <a:rPr lang="ru-RU" b="1" dirty="0" err="1"/>
              <a:t>стандартната</a:t>
            </a:r>
            <a:r>
              <a:rPr lang="ru-RU" dirty="0"/>
              <a:t>  лента с </a:t>
            </a:r>
            <a:r>
              <a:rPr lang="ru-RU" dirty="0" err="1"/>
              <a:t>инструменти</a:t>
            </a:r>
            <a:r>
              <a:rPr lang="ru-RU" dirty="0"/>
              <a:t> в </a:t>
            </a:r>
            <a:r>
              <a:rPr lang="ru-RU" dirty="0" err="1"/>
              <a:t>горната</a:t>
            </a:r>
            <a:r>
              <a:rPr lang="ru-RU" dirty="0"/>
              <a:t> част е </a:t>
            </a:r>
            <a:r>
              <a:rPr lang="ru-RU" dirty="0" err="1"/>
              <a:t>лентата</a:t>
            </a:r>
            <a:r>
              <a:rPr lang="ru-RU" dirty="0"/>
              <a:t> със  </a:t>
            </a:r>
            <a:r>
              <a:rPr lang="ru-RU" b="1" dirty="0"/>
              <a:t>свойства </a:t>
            </a:r>
            <a:r>
              <a:rPr lang="ru-RU" dirty="0"/>
              <a:t> 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показва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в </a:t>
            </a:r>
            <a:r>
              <a:rPr lang="ru-RU" dirty="0" err="1"/>
              <a:t>зависимост</a:t>
            </a:r>
            <a:r>
              <a:rPr lang="ru-RU" dirty="0"/>
              <a:t> от инструмента,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използвате</a:t>
            </a:r>
            <a:r>
              <a:rPr lang="ru-RU" dirty="0"/>
              <a:t>. Например,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инструментът</a:t>
            </a:r>
            <a:r>
              <a:rPr lang="ru-RU" dirty="0"/>
              <a:t> за  </a:t>
            </a:r>
            <a:r>
              <a:rPr lang="ru-RU" b="1" dirty="0" err="1"/>
              <a:t>правоъгълник</a:t>
            </a:r>
            <a:r>
              <a:rPr lang="ru-RU" dirty="0"/>
              <a:t>  е активен,  </a:t>
            </a:r>
            <a:r>
              <a:rPr lang="ru-RU" dirty="0" err="1"/>
              <a:t>лентата</a:t>
            </a:r>
            <a:r>
              <a:rPr lang="ru-RU" dirty="0"/>
              <a:t> със </a:t>
            </a:r>
            <a:r>
              <a:rPr lang="ru-RU" b="1" dirty="0"/>
              <a:t>свойства</a:t>
            </a:r>
            <a:r>
              <a:rPr lang="ru-RU" dirty="0"/>
              <a:t>  включва опции за </a:t>
            </a:r>
            <a:r>
              <a:rPr lang="ru-RU" dirty="0" err="1"/>
              <a:t>запълване</a:t>
            </a:r>
            <a:r>
              <a:rPr lang="ru-RU" dirty="0"/>
              <a:t>, контур, </a:t>
            </a:r>
            <a:r>
              <a:rPr lang="ru-RU" dirty="0" err="1"/>
              <a:t>ъгли</a:t>
            </a:r>
            <a:r>
              <a:rPr lang="ru-RU" dirty="0"/>
              <a:t> и т.н. Можете да </a:t>
            </a:r>
            <a:r>
              <a:rPr lang="ru-RU" dirty="0" err="1"/>
              <a:t>щракнете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знака плюс в </a:t>
            </a:r>
            <a:r>
              <a:rPr lang="ru-RU" dirty="0" err="1"/>
              <a:t>десния</a:t>
            </a:r>
            <a:r>
              <a:rPr lang="ru-RU" dirty="0"/>
              <a:t> край на  </a:t>
            </a:r>
            <a:r>
              <a:rPr lang="ru-RU" dirty="0" err="1"/>
              <a:t>лентата</a:t>
            </a:r>
            <a:r>
              <a:rPr lang="ru-RU" dirty="0"/>
              <a:t> със </a:t>
            </a:r>
            <a:r>
              <a:rPr lang="ru-RU" b="1" dirty="0"/>
              <a:t>свойства</a:t>
            </a:r>
            <a:r>
              <a:rPr lang="ru-RU" dirty="0"/>
              <a:t>  , за да добавите или </a:t>
            </a:r>
            <a:r>
              <a:rPr lang="ru-RU" dirty="0" err="1"/>
              <a:t>премахнете</a:t>
            </a:r>
            <a:r>
              <a:rPr lang="ru-RU" dirty="0"/>
              <a:t> </a:t>
            </a:r>
            <a:r>
              <a:rPr lang="ru-RU" dirty="0" err="1"/>
              <a:t>всякакви</a:t>
            </a:r>
            <a:r>
              <a:rPr lang="ru-RU" dirty="0"/>
              <a:t> </a:t>
            </a:r>
            <a:r>
              <a:rPr lang="ru-RU" dirty="0" err="1"/>
              <a:t>икони</a:t>
            </a:r>
            <a:r>
              <a:rPr lang="ru-RU" dirty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" y="3113743"/>
            <a:ext cx="10667379" cy="8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228</Words>
  <Application>Microsoft Office PowerPoint</Application>
  <PresentationFormat>Широк екран</PresentationFormat>
  <Paragraphs>35</Paragraphs>
  <Slides>18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Въведение в Corel PHOTO-PAINT </vt:lpstr>
      <vt:lpstr>Екранът за добре дошли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Corel PHOTO-PAINT</dc:title>
  <dc:creator>USER</dc:creator>
  <cp:lastModifiedBy>USER</cp:lastModifiedBy>
  <cp:revision>7</cp:revision>
  <dcterms:created xsi:type="dcterms:W3CDTF">2022-11-03T07:50:09Z</dcterms:created>
  <dcterms:modified xsi:type="dcterms:W3CDTF">2022-11-04T05:48:44Z</dcterms:modified>
</cp:coreProperties>
</file>