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6" r:id="rId6"/>
    <p:sldId id="260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-2285716" y="3229382"/>
            <a:ext cx="22857143" cy="3582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400" kern="0" spc="2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우리 함께 상담해요!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857143" y="8441095"/>
            <a:ext cx="1457142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&lt; 3조&gt; </a:t>
            </a:r>
            <a:r>
              <a:rPr lang="en-US" sz="3000" dirty="0" err="1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강성록</a:t>
            </a:r>
            <a:r>
              <a:rPr lang="en-US" sz="3000" dirty="0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송준영</a:t>
            </a:r>
            <a:r>
              <a:rPr lang="en-US" sz="3000" dirty="0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박설빈</a:t>
            </a:r>
            <a:r>
              <a:rPr lang="en-US" sz="3000" dirty="0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조해미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1905" y="4655080"/>
            <a:ext cx="3371429" cy="6112347"/>
            <a:chOff x="161905" y="4655080"/>
            <a:chExt cx="3371429" cy="61123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905" y="4655080"/>
              <a:ext cx="3371429" cy="6112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806831" y="3255972"/>
            <a:ext cx="14672052" cy="3773770"/>
            <a:chOff x="1806831" y="3255972"/>
            <a:chExt cx="14672052" cy="37737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6831" y="3255972"/>
              <a:ext cx="14672052" cy="37737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85714" y="1066667"/>
            <a:ext cx="12085714" cy="79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01. 열림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-1311792" y="4532596"/>
            <a:ext cx="2094018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800" kern="0" spc="1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"</a:t>
            </a:r>
            <a:r>
              <a:rPr lang="en-US" sz="6800" kern="0" spc="100" dirty="0" err="1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무너</a:t>
            </a:r>
            <a:r>
              <a:rPr lang="ko-KR" altLang="en-US" sz="6800" kern="0" spc="1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져</a:t>
            </a:r>
            <a:r>
              <a:rPr lang="en-US" sz="6800" kern="0" spc="100" dirty="0" err="1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버린</a:t>
            </a:r>
            <a:r>
              <a:rPr lang="en-US" sz="6800" kern="0" spc="1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 교권 이대로 괜찮은가 "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85800" y="5918719"/>
            <a:ext cx="3706001" cy="6043457"/>
            <a:chOff x="1269289" y="6092815"/>
            <a:chExt cx="3706001" cy="60434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9289" y="6092815"/>
              <a:ext cx="3706001" cy="6043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85714" y="1066667"/>
            <a:ext cx="1208571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02. </a:t>
            </a:r>
            <a:r>
              <a:rPr lang="ko-KR" alt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사용 언어 및 프레임워크 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39536" y="7020699"/>
            <a:ext cx="3141546" cy="6437366"/>
            <a:chOff x="14739536" y="7020699"/>
            <a:chExt cx="3141546" cy="64373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9536" y="7020699"/>
              <a:ext cx="3141546" cy="6437366"/>
            </a:xfrm>
            <a:prstGeom prst="rect">
              <a:avLst/>
            </a:prstGeom>
          </p:spPr>
        </p:pic>
      </p:grpSp>
      <p:pic>
        <p:nvPicPr>
          <p:cNvPr id="1028" name="Picture 4" descr="/자료제공=교육부">
            <a:extLst>
              <a:ext uri="{FF2B5EF4-FFF2-40B4-BE49-F238E27FC236}">
                <a16:creationId xmlns:a16="http://schemas.microsoft.com/office/drawing/2014/main" id="{7EC63109-9CBB-579C-860D-FCD2291C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31" y="10441247"/>
            <a:ext cx="6477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) 자바의 정석 3판 002일차 - char의 형변환과 실수형(부동 소수점) | 오늘도 끄적끄적">
            <a:extLst>
              <a:ext uri="{FF2B5EF4-FFF2-40B4-BE49-F238E27FC236}">
                <a16:creationId xmlns:a16="http://schemas.microsoft.com/office/drawing/2014/main" id="{20CF3FC8-441B-3A66-2B20-5477C7BA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1543"/>
            <a:ext cx="3021400" cy="190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GovFramework] 전자정부프레임워크 4.0 설치 및 react 페이지 실행 (VS Code 환경에서 실행)">
            <a:extLst>
              <a:ext uri="{FF2B5EF4-FFF2-40B4-BE49-F238E27FC236}">
                <a16:creationId xmlns:a16="http://schemas.microsoft.com/office/drawing/2014/main" id="{81FEA837-3AAA-6E0B-B38B-8DCFE6EA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64" y="24007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마이바티스 란? mybatis 설정방법 및 순서.">
            <a:extLst>
              <a:ext uri="{FF2B5EF4-FFF2-40B4-BE49-F238E27FC236}">
                <a16:creationId xmlns:a16="http://schemas.microsoft.com/office/drawing/2014/main" id="{FC987866-E6A9-14FB-457B-193061CC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28" y="2400787"/>
            <a:ext cx="1983103" cy="19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RDS for MariaDB – Amazon Web Services(AWS)">
            <a:extLst>
              <a:ext uri="{FF2B5EF4-FFF2-40B4-BE49-F238E27FC236}">
                <a16:creationId xmlns:a16="http://schemas.microsoft.com/office/drawing/2014/main" id="{82C721C4-D00E-65DB-470E-F7B4E919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195" y="2627708"/>
            <a:ext cx="2804829" cy="16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jax 순서대로 여러번 사용하기 (Promise, then)">
            <a:extLst>
              <a:ext uri="{FF2B5EF4-FFF2-40B4-BE49-F238E27FC236}">
                <a16:creationId xmlns:a16="http://schemas.microsoft.com/office/drawing/2014/main" id="{8363AFBA-197B-2CDF-8104-179EC87F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71417"/>
            <a:ext cx="2061581" cy="20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 $()의 의미">
            <a:extLst>
              <a:ext uri="{FF2B5EF4-FFF2-40B4-BE49-F238E27FC236}">
                <a16:creationId xmlns:a16="http://schemas.microsoft.com/office/drawing/2014/main" id="{1E7F90A3-DB6D-AF92-B01C-914025C0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29" y="5994792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ML/CSS 나를 위한 정리">
            <a:extLst>
              <a:ext uri="{FF2B5EF4-FFF2-40B4-BE49-F238E27FC236}">
                <a16:creationId xmlns:a16="http://schemas.microsoft.com/office/drawing/2014/main" id="{A5400903-D54D-D605-FCE0-2FCF0C5A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55" y="5599088"/>
            <a:ext cx="3679462" cy="284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avaScript] - 유용한 문법">
            <a:extLst>
              <a:ext uri="{FF2B5EF4-FFF2-40B4-BE49-F238E27FC236}">
                <a16:creationId xmlns:a16="http://schemas.microsoft.com/office/drawing/2014/main" id="{E935C908-F994-7F9E-C6A4-88574D14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800" y="6279492"/>
            <a:ext cx="3065375" cy="172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85714" y="1066667"/>
            <a:ext cx="12085714" cy="79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02. 문제 상황(현 상황)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1809" y="1961877"/>
            <a:ext cx="7260191" cy="5772423"/>
            <a:chOff x="1348263" y="2005120"/>
            <a:chExt cx="8874143" cy="59048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263" y="2005120"/>
              <a:ext cx="8874143" cy="59048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30673" y="3193915"/>
            <a:ext cx="7260191" cy="5772423"/>
            <a:chOff x="9050193" y="2406011"/>
            <a:chExt cx="7358147" cy="6670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0193" y="2406011"/>
              <a:ext cx="7358147" cy="66704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39536" y="7020699"/>
            <a:ext cx="3141546" cy="6437366"/>
            <a:chOff x="14739536" y="7020699"/>
            <a:chExt cx="3141546" cy="64373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9536" y="7020699"/>
              <a:ext cx="3141546" cy="6437366"/>
            </a:xfrm>
            <a:prstGeom prst="rect">
              <a:avLst/>
            </a:prstGeom>
          </p:spPr>
        </p:pic>
      </p:grpSp>
      <p:pic>
        <p:nvPicPr>
          <p:cNvPr id="1028" name="Picture 4" descr="/자료제공=교육부">
            <a:extLst>
              <a:ext uri="{FF2B5EF4-FFF2-40B4-BE49-F238E27FC236}">
                <a16:creationId xmlns:a16="http://schemas.microsoft.com/office/drawing/2014/main" id="{7EC63109-9CBB-579C-860D-FCD2291C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31" y="10441247"/>
            <a:ext cx="6477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85714" y="1066667"/>
            <a:ext cx="12085714" cy="79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02. 문제 상황(현 상황)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15348" y="5676900"/>
            <a:ext cx="2869682" cy="6128572"/>
            <a:chOff x="14739536" y="7020699"/>
            <a:chExt cx="3141546" cy="64373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9536" y="7020699"/>
              <a:ext cx="3141546" cy="6437366"/>
            </a:xfrm>
            <a:prstGeom prst="rect">
              <a:avLst/>
            </a:prstGeom>
          </p:spPr>
        </p:pic>
      </p:grpSp>
      <p:pic>
        <p:nvPicPr>
          <p:cNvPr id="1028" name="Picture 4" descr="/자료제공=교육부">
            <a:extLst>
              <a:ext uri="{FF2B5EF4-FFF2-40B4-BE49-F238E27FC236}">
                <a16:creationId xmlns:a16="http://schemas.microsoft.com/office/drawing/2014/main" id="{7EC63109-9CBB-579C-860D-FCD2291C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13" y="1803383"/>
            <a:ext cx="11356915" cy="731519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5C516F-3D1C-89FC-C4FC-C9728F7292FE}"/>
              </a:ext>
            </a:extLst>
          </p:cNvPr>
          <p:cNvSpPr/>
          <p:nvPr/>
        </p:nvSpPr>
        <p:spPr>
          <a:xfrm>
            <a:off x="9296401" y="8100454"/>
            <a:ext cx="3048000" cy="791502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85714" y="1066667"/>
            <a:ext cx="1208571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03. </a:t>
            </a:r>
            <a:r>
              <a:rPr lang="en-US" sz="3000" dirty="0" err="1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구성</a:t>
            </a:r>
            <a:r>
              <a:rPr lang="en-US" sz="30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요소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63629" y="2306068"/>
            <a:ext cx="327142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ko-KR" altLang="en-US" sz="26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가정통신문</a:t>
            </a:r>
            <a:endParaRPr lang="en-US" sz="2600" dirty="0"/>
          </a:p>
        </p:txBody>
      </p:sp>
      <p:sp>
        <p:nvSpPr>
          <p:cNvPr id="18" name="Object 18"/>
          <p:cNvSpPr txBox="1"/>
          <p:nvPr/>
        </p:nvSpPr>
        <p:spPr>
          <a:xfrm>
            <a:off x="10523810" y="2319476"/>
            <a:ext cx="6925990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600" dirty="0">
                <a:solidFill>
                  <a:schemeClr val="bg1"/>
                </a:solidFill>
              </a:rPr>
              <a:t>교내 및 학급의 전달될 사항들에 대한 내용을 게시판에 등록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algn="just"/>
            <a:r>
              <a:rPr lang="ko-KR" altLang="en-US" sz="2600" dirty="0">
                <a:solidFill>
                  <a:schemeClr val="bg1"/>
                </a:solidFill>
              </a:rPr>
              <a:t>교사에게만 작성 권한이 있으며</a:t>
            </a:r>
            <a:r>
              <a:rPr lang="en-US" altLang="ko-KR" sz="2600" dirty="0">
                <a:solidFill>
                  <a:schemeClr val="bg1"/>
                </a:solidFill>
              </a:rPr>
              <a:t>, </a:t>
            </a:r>
            <a:r>
              <a:rPr lang="ko-KR" altLang="en-US" sz="2600" dirty="0">
                <a:solidFill>
                  <a:schemeClr val="bg1"/>
                </a:solidFill>
              </a:rPr>
              <a:t>학부모는 읽기 기능만 부여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63629" y="4098146"/>
            <a:ext cx="327142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ko-KR" altLang="en-US" sz="28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예약</a:t>
            </a:r>
            <a:endParaRPr lang="en-US"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10523810" y="4098147"/>
            <a:ext cx="6925990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600" dirty="0">
                <a:solidFill>
                  <a:schemeClr val="bg1"/>
                </a:solidFill>
              </a:rPr>
              <a:t>교사와의 상담을 하기 위해 날짜</a:t>
            </a:r>
            <a:r>
              <a:rPr lang="en-US" altLang="ko-KR" sz="2600" dirty="0">
                <a:solidFill>
                  <a:schemeClr val="bg1"/>
                </a:solidFill>
              </a:rPr>
              <a:t>, </a:t>
            </a:r>
            <a:r>
              <a:rPr lang="ko-KR" altLang="en-US" sz="2600" dirty="0">
                <a:solidFill>
                  <a:schemeClr val="bg1"/>
                </a:solidFill>
              </a:rPr>
              <a:t>시간을 정할 수 있으며</a:t>
            </a:r>
            <a:r>
              <a:rPr lang="en-US" altLang="ko-KR" sz="2600" dirty="0">
                <a:solidFill>
                  <a:schemeClr val="bg1"/>
                </a:solidFill>
              </a:rPr>
              <a:t>, </a:t>
            </a:r>
            <a:r>
              <a:rPr lang="ko-KR" altLang="en-US" sz="2600" dirty="0">
                <a:solidFill>
                  <a:schemeClr val="bg1"/>
                </a:solidFill>
              </a:rPr>
              <a:t>예약의 종류로는 방문 상담과 온라인 상담 중 선택 가능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63629" y="5997034"/>
            <a:ext cx="327142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일반 상담 및 소통</a:t>
            </a:r>
            <a:endParaRPr lang="en-US" sz="2200" dirty="0"/>
          </a:p>
        </p:txBody>
      </p:sp>
      <p:sp>
        <p:nvSpPr>
          <p:cNvPr id="22" name="Object 22"/>
          <p:cNvSpPr txBox="1"/>
          <p:nvPr/>
        </p:nvSpPr>
        <p:spPr>
          <a:xfrm>
            <a:off x="10523810" y="5876818"/>
            <a:ext cx="6925990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500" kern="0" spc="100" dirty="0">
                <a:solidFill>
                  <a:srgbClr val="FFFFFF"/>
                </a:solidFill>
                <a:latin typeface="NanumSquareRoundOTF Light" pitchFamily="34" charset="0"/>
                <a:cs typeface="NanumSquareRoundOTF Light" pitchFamily="34" charset="0"/>
              </a:rPr>
              <a:t>방문 상담 및 온라인 채팅 상담이 어려운 경우 게시판에 학부모의 문의를 등록 가능하며</a:t>
            </a:r>
            <a:r>
              <a:rPr lang="en-US" altLang="ko-KR" sz="2500" kern="0" spc="100" dirty="0">
                <a:solidFill>
                  <a:srgbClr val="FFFFFF"/>
                </a:solidFill>
                <a:latin typeface="NanumSquareRoundOTF Light" pitchFamily="34" charset="0"/>
                <a:cs typeface="NanumSquareRoundOTF Light" pitchFamily="34" charset="0"/>
              </a:rPr>
              <a:t>, </a:t>
            </a:r>
            <a:r>
              <a:rPr lang="ko-KR" altLang="en-US" sz="2500" kern="0" spc="100" dirty="0">
                <a:solidFill>
                  <a:srgbClr val="FFFFFF"/>
                </a:solidFill>
                <a:latin typeface="NanumSquareRoundOTF Light" pitchFamily="34" charset="0"/>
                <a:cs typeface="NanumSquareRoundOTF Light" pitchFamily="34" charset="0"/>
              </a:rPr>
              <a:t>댓글을 작성할 수 있는 형태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028572" y="7611016"/>
            <a:ext cx="327142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ko-KR" altLang="en-US" sz="2800" dirty="0">
                <a:solidFill>
                  <a:srgbClr val="FFFFFF"/>
                </a:solidFill>
                <a:latin typeface="Cafe24 Ssurround" pitchFamily="34" charset="0"/>
                <a:cs typeface="Cafe24 Ssurround" pitchFamily="34" charset="0"/>
              </a:rPr>
              <a:t>실시간 채팅</a:t>
            </a:r>
            <a:endParaRPr lang="en-US" sz="2800" dirty="0"/>
          </a:p>
        </p:txBody>
      </p:sp>
      <p:sp>
        <p:nvSpPr>
          <p:cNvPr id="24" name="Object 24"/>
          <p:cNvSpPr txBox="1"/>
          <p:nvPr/>
        </p:nvSpPr>
        <p:spPr>
          <a:xfrm>
            <a:off x="10523810" y="7655490"/>
            <a:ext cx="692599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500" dirty="0">
                <a:solidFill>
                  <a:schemeClr val="bg1"/>
                </a:solidFill>
              </a:rPr>
              <a:t>교사와 학부모의 예약된 날짜와 시간에 실시간 채팅이 활성화 되며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해당 채팅 기록은 저장 되며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해당 예약 시간이 초과하면 자동 종료되며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>
                <a:solidFill>
                  <a:schemeClr val="bg1"/>
                </a:solidFill>
              </a:rPr>
              <a:t>비활성화 된다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en-US" sz="2500" dirty="0">
              <a:solidFill>
                <a:schemeClr val="bg1"/>
              </a:solidFill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4255624" y="5305983"/>
            <a:ext cx="5400000" cy="35714"/>
            <a:chOff x="4255624" y="5305983"/>
            <a:chExt cx="5400000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255624" y="5305983"/>
              <a:ext cx="540000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714" y="2783478"/>
            <a:ext cx="4796962" cy="1485584"/>
            <a:chOff x="1085714" y="2783478"/>
            <a:chExt cx="4796962" cy="14855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714" y="2783478"/>
              <a:ext cx="4796962" cy="148558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1338" y="3270716"/>
            <a:ext cx="568571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500" dirty="0">
                <a:solidFill>
                  <a:srgbClr val="FFFFFF"/>
                </a:solidFill>
                <a:latin typeface="Cafe24 Ssurround" pitchFamily="34" charset="0"/>
              </a:rPr>
              <a:t>기능 소개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882676" y="3508413"/>
            <a:ext cx="1055091" cy="35714"/>
            <a:chOff x="5882676" y="3508413"/>
            <a:chExt cx="1055091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2676" y="3508413"/>
              <a:ext cx="105509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73481" y="2614316"/>
            <a:ext cx="1055091" cy="35714"/>
            <a:chOff x="6973481" y="2614316"/>
            <a:chExt cx="1055091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3481" y="2614316"/>
              <a:ext cx="1055091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73481" y="4402510"/>
            <a:ext cx="1055091" cy="35714"/>
            <a:chOff x="6973481" y="4402510"/>
            <a:chExt cx="1055091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3481" y="4402510"/>
              <a:ext cx="1055091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73481" y="6190703"/>
            <a:ext cx="1055091" cy="35714"/>
            <a:chOff x="6973481" y="6190703"/>
            <a:chExt cx="1055091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3481" y="6190703"/>
              <a:ext cx="1055091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73481" y="7978897"/>
            <a:ext cx="1055091" cy="35714"/>
            <a:chOff x="6973481" y="7978897"/>
            <a:chExt cx="1055091" cy="3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3481" y="7978897"/>
              <a:ext cx="1055091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9177" y="4764814"/>
            <a:ext cx="5373023" cy="12676786"/>
            <a:chOff x="319177" y="4764814"/>
            <a:chExt cx="5373023" cy="126767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177" y="4764814"/>
              <a:ext cx="5373023" cy="12676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148</Words>
  <Application>Microsoft Office PowerPoint</Application>
  <PresentationFormat>사용자 지정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Cafe24 Ssurround</vt:lpstr>
      <vt:lpstr>NanumSquareRoundOTF Bold</vt:lpstr>
      <vt:lpstr>NanumSquareRoundOTF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송 준영</cp:lastModifiedBy>
  <cp:revision>4</cp:revision>
  <dcterms:created xsi:type="dcterms:W3CDTF">2023-08-15T09:25:35Z</dcterms:created>
  <dcterms:modified xsi:type="dcterms:W3CDTF">2023-08-15T03:28:51Z</dcterms:modified>
</cp:coreProperties>
</file>