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estern%20Countries%20Financial%20Data.xls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.docs.live.net/912b54d9250cc1d2/Desktop/Capstone%20Project%20Dashboard.pbi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 dirty="0"/>
              <a:t>By Rohit Kumar</a:t>
            </a:r>
            <a:endParaRPr sz="2000"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854202"/>
            <a:ext cx="8673274" cy="36009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Western Countries Financial Data-: Excel file</a:t>
            </a:r>
            <a:endParaRPr lang="en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Capstone Project-: PowerBI file </a:t>
            </a:r>
            <a:endParaRPr lang="en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/>
              <a:t>Endnotes: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   Statistical analysis using Excel allows for data exploration, trend identification, and calculation of key               </a:t>
            </a:r>
          </a:p>
          <a:p>
            <a:pPr algn="l"/>
            <a:r>
              <a:rPr lang="en-US" dirty="0"/>
              <a:t>      financial metrics.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  Graphical analysis in Excel enhances data visualization, aiding in the identification of patterns, outliers,           </a:t>
            </a:r>
          </a:p>
          <a:p>
            <a:pPr algn="l"/>
            <a:r>
              <a:rPr lang="en-US" dirty="0"/>
              <a:t>      and relationships within financial data.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  Power BI provides interactive dashboards and visualization tools that enable users to drill down into  </a:t>
            </a:r>
          </a:p>
          <a:p>
            <a:pPr algn="l"/>
            <a:r>
              <a:rPr lang="en-US" dirty="0"/>
              <a:t>      specific data points and apply filters for deeper analysis.</a:t>
            </a: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871870"/>
            <a:ext cx="8520600" cy="39968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D50D0-7D51-975D-F566-1D6ADCBD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" y="915394"/>
            <a:ext cx="1895740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1DDAD-7B0B-2F0D-8361-C32991D7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766" y="904761"/>
            <a:ext cx="2095792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1E6E2-891C-5779-4BDA-6F72F172C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3" y="2567690"/>
            <a:ext cx="2230144" cy="106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E00BB-C412-466A-ABE8-227C2CA7C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28" y="3730957"/>
            <a:ext cx="2269179" cy="1086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DAF496-5CD7-054C-271B-F8BAA6103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752" y="910450"/>
            <a:ext cx="2333951" cy="1588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FF78AF-39D5-3BBF-A568-9BAFD7D33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0399" y="910449"/>
            <a:ext cx="1895740" cy="15852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B30CD4-0547-954C-8C0E-9BCC8AA8F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1303" y="2567690"/>
            <a:ext cx="2732568" cy="22711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C5D418-6338-4BD6-CFDD-FD1B286425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767" y="2567691"/>
            <a:ext cx="3258005" cy="2271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839972"/>
            <a:ext cx="8520600" cy="4028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67B5B-73AC-44F7-6786-88A45942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9" y="2690552"/>
            <a:ext cx="4387891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77121-C714-4BE6-3E5B-20B5323A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17" y="2689463"/>
            <a:ext cx="4046583" cy="2124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3D8A04-283B-B00A-8CE1-DB7658728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64" y="871871"/>
            <a:ext cx="8290038" cy="179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97442"/>
            <a:ext cx="8520600" cy="407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F195E-E7BD-B478-A2E6-2A4EE24C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97442"/>
            <a:ext cx="8520600" cy="40712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85060" y="808074"/>
            <a:ext cx="8899452" cy="42530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847F5-5296-ABB9-88BD-570ACD07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80" y="844827"/>
            <a:ext cx="3740982" cy="1881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00A17-2FD8-82FF-32DF-70EFE750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79" y="839497"/>
            <a:ext cx="3335499" cy="188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37D11-7F99-5BFC-8025-3ABBBB405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88" y="2812218"/>
            <a:ext cx="4278225" cy="222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37B5A-EC43-03B0-0AE6-7A8A61D6A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802279"/>
            <a:ext cx="4412512" cy="223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E6F7C-C67F-93CB-9E6A-1906E16AA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89" y="844827"/>
            <a:ext cx="1639490" cy="18114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826200"/>
            <a:ext cx="8520600" cy="404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8FE7D-2D5D-86E5-C7A6-ADCB5CAF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7" y="1918252"/>
            <a:ext cx="3779605" cy="2902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EF54D-CB0A-3032-CDA1-461DA6BB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97" y="914400"/>
            <a:ext cx="8360581" cy="73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4A77D-2A9C-0E74-7F75-E9933596C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52400"/>
            <a:ext cx="4025348" cy="31680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29209" y="844826"/>
            <a:ext cx="8905461" cy="41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7CEEA-1047-4334-E341-2CFDFE29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9" y="844826"/>
            <a:ext cx="8905461" cy="4184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75252"/>
            <a:ext cx="8520600" cy="4121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1" dirty="0"/>
              <a:t>Conclusion: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Statistical and graphical analysis of financial data using Excel and visualization tools like Power BI provides valuable insights into financial performance.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The analysis helps identify trends, patterns, and variations in financial indicators, aiding in decision-making and forecasting.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Data integrity and accuracy are ensured through data validation and error checking mechanisms.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Interactive visualization tools enhance the analysis process and facilitate deeper insights into financial data.</a:t>
            </a:r>
          </a:p>
          <a:p>
            <a:pPr marL="114300" indent="0" algn="l">
              <a:buSzPct val="100000"/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dirty="0"/>
              <a:t>Inferences: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Performance drivers can be identified, enabling stakeholders to optimize financial outcomes.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Financial risks can be assessed by examining key indicators and trends within the data.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Financial planning and forecasting can be improved by leveraging historical patterns and relationships.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Key performance indicators (KPIs) can be identified for monitoring and measuring financial performance.</a:t>
            </a:r>
          </a:p>
          <a:p>
            <a:pPr algn="l">
              <a:buSzPct val="100000"/>
              <a:buFont typeface="+mj-lt"/>
              <a:buAutoNum type="arabicPeriod"/>
            </a:pPr>
            <a:r>
              <a:rPr lang="en-US" dirty="0"/>
              <a:t>Effective communication of financial insights is facilitated through graphical representations of the data.</a:t>
            </a:r>
          </a:p>
          <a:p>
            <a:pPr algn="l">
              <a:buSzPct val="100000"/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1" dirty="0"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325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Source Code Pro</vt:lpstr>
      <vt:lpstr>Wingdings</vt:lpstr>
      <vt:lpstr>Arial</vt:lpstr>
      <vt:lpstr>Montserrat SemiBold</vt:lpstr>
      <vt:lpstr>Montserrat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</dc:creator>
  <cp:lastModifiedBy>Rohit Kumar</cp:lastModifiedBy>
  <cp:revision>3</cp:revision>
  <dcterms:modified xsi:type="dcterms:W3CDTF">2023-07-09T12:12:58Z</dcterms:modified>
</cp:coreProperties>
</file>