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6" r:id="rId6"/>
    <p:sldId id="327" r:id="rId7"/>
    <p:sldId id="328" r:id="rId8"/>
    <p:sldId id="329" r:id="rId9"/>
    <p:sldId id="340" r:id="rId10"/>
    <p:sldId id="341" r:id="rId11"/>
    <p:sldId id="342" r:id="rId12"/>
    <p:sldId id="349" r:id="rId13"/>
    <p:sldId id="343" r:id="rId14"/>
    <p:sldId id="344" r:id="rId15"/>
    <p:sldId id="345" r:id="rId16"/>
    <p:sldId id="346" r:id="rId17"/>
    <p:sldId id="347" r:id="rId18"/>
    <p:sldId id="351" r:id="rId19"/>
    <p:sldId id="348" r:id="rId20"/>
    <p:sldId id="350" r:id="rId21"/>
    <p:sldId id="337" r:id="rId22"/>
    <p:sldId id="338"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0CB6AE-819B-4F13-A83A-C7BCFBCE1DFB}" v="59" dt="2024-05-09T17:06:32.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74" d="100"/>
          <a:sy n="74" d="100"/>
        </p:scale>
        <p:origin x="376" y="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saiyyan@outlook.com" userId="fbb3737296cabf75" providerId="LiveId" clId="{B00CB6AE-819B-4F13-A83A-C7BCFBCE1DFB}"/>
    <pc:docChg chg="undo custSel addSld delSld modSld sldOrd">
      <pc:chgData name="sunnysaiyyan@outlook.com" userId="fbb3737296cabf75" providerId="LiveId" clId="{B00CB6AE-819B-4F13-A83A-C7BCFBCE1DFB}" dt="2024-05-09T17:10:44.642" v="2458" actId="255"/>
      <pc:docMkLst>
        <pc:docMk/>
      </pc:docMkLst>
      <pc:sldChg chg="addSp delSp modSp mod">
        <pc:chgData name="sunnysaiyyan@outlook.com" userId="fbb3737296cabf75" providerId="LiveId" clId="{B00CB6AE-819B-4F13-A83A-C7BCFBCE1DFB}" dt="2024-03-13T09:59:48.602" v="262" actId="1076"/>
        <pc:sldMkLst>
          <pc:docMk/>
          <pc:sldMk cId="855215445" sldId="325"/>
        </pc:sldMkLst>
        <pc:spChg chg="mod">
          <ac:chgData name="sunnysaiyyan@outlook.com" userId="fbb3737296cabf75" providerId="LiveId" clId="{B00CB6AE-819B-4F13-A83A-C7BCFBCE1DFB}" dt="2024-03-13T09:49:16.338" v="91" actId="313"/>
          <ac:spMkLst>
            <pc:docMk/>
            <pc:sldMk cId="855215445" sldId="325"/>
            <ac:spMk id="2" creationId="{A1307D8B-2864-21B6-1CE1-B605F29281C5}"/>
          </ac:spMkLst>
        </pc:spChg>
        <pc:spChg chg="add del mod">
          <ac:chgData name="sunnysaiyyan@outlook.com" userId="fbb3737296cabf75" providerId="LiveId" clId="{B00CB6AE-819B-4F13-A83A-C7BCFBCE1DFB}" dt="2024-03-13T09:59:30.182" v="256" actId="14100"/>
          <ac:spMkLst>
            <pc:docMk/>
            <pc:sldMk cId="855215445" sldId="325"/>
            <ac:spMk id="4" creationId="{305E10E9-9AB7-0642-D4C4-DDFDAB7B5B2C}"/>
          </ac:spMkLst>
        </pc:spChg>
        <pc:spChg chg="del mod">
          <ac:chgData name="sunnysaiyyan@outlook.com" userId="fbb3737296cabf75" providerId="LiveId" clId="{B00CB6AE-819B-4F13-A83A-C7BCFBCE1DFB}" dt="2024-03-13T09:50:46.443" v="108" actId="478"/>
          <ac:spMkLst>
            <pc:docMk/>
            <pc:sldMk cId="855215445" sldId="325"/>
            <ac:spMk id="13" creationId="{BAD88768-60AF-1265-28FB-0E1A1C129A53}"/>
          </ac:spMkLst>
        </pc:spChg>
        <pc:spChg chg="del mod">
          <ac:chgData name="sunnysaiyyan@outlook.com" userId="fbb3737296cabf75" providerId="LiveId" clId="{B00CB6AE-819B-4F13-A83A-C7BCFBCE1DFB}" dt="2024-03-13T09:50:46.443" v="108" actId="478"/>
          <ac:spMkLst>
            <pc:docMk/>
            <pc:sldMk cId="855215445" sldId="325"/>
            <ac:spMk id="15" creationId="{0C4AF1CA-D128-A5D0-8FF3-33DA0F3A23FB}"/>
          </ac:spMkLst>
        </pc:spChg>
        <pc:spChg chg="del mod">
          <ac:chgData name="sunnysaiyyan@outlook.com" userId="fbb3737296cabf75" providerId="LiveId" clId="{B00CB6AE-819B-4F13-A83A-C7BCFBCE1DFB}" dt="2024-03-13T09:50:46.443" v="108" actId="478"/>
          <ac:spMkLst>
            <pc:docMk/>
            <pc:sldMk cId="855215445" sldId="325"/>
            <ac:spMk id="16" creationId="{F34DCE2D-93D3-ADA5-02F4-E81A6E797C7A}"/>
          </ac:spMkLst>
        </pc:spChg>
        <pc:spChg chg="mod">
          <ac:chgData name="sunnysaiyyan@outlook.com" userId="fbb3737296cabf75" providerId="LiveId" clId="{B00CB6AE-819B-4F13-A83A-C7BCFBCE1DFB}" dt="2024-03-13T09:50:43.744" v="106" actId="27803"/>
          <ac:spMkLst>
            <pc:docMk/>
            <pc:sldMk cId="855215445" sldId="325"/>
            <ac:spMk id="18" creationId="{9C61B395-C443-5C93-AC81-C061FCCA2B94}"/>
          </ac:spMkLst>
        </pc:spChg>
        <pc:spChg chg="mod">
          <ac:chgData name="sunnysaiyyan@outlook.com" userId="fbb3737296cabf75" providerId="LiveId" clId="{B00CB6AE-819B-4F13-A83A-C7BCFBCE1DFB}" dt="2024-03-13T09:50:43.744" v="106" actId="27803"/>
          <ac:spMkLst>
            <pc:docMk/>
            <pc:sldMk cId="855215445" sldId="325"/>
            <ac:spMk id="19" creationId="{8723972E-1FC4-AE17-FDEE-317C8C382B01}"/>
          </ac:spMkLst>
        </pc:spChg>
        <pc:spChg chg="mod">
          <ac:chgData name="sunnysaiyyan@outlook.com" userId="fbb3737296cabf75" providerId="LiveId" clId="{B00CB6AE-819B-4F13-A83A-C7BCFBCE1DFB}" dt="2024-03-13T09:50:43.744" v="106" actId="27803"/>
          <ac:spMkLst>
            <pc:docMk/>
            <pc:sldMk cId="855215445" sldId="325"/>
            <ac:spMk id="20" creationId="{AF250875-7899-A39E-EE65-C4C614E83A7C}"/>
          </ac:spMkLst>
        </pc:spChg>
        <pc:spChg chg="add del mod">
          <ac:chgData name="sunnysaiyyan@outlook.com" userId="fbb3737296cabf75" providerId="LiveId" clId="{B00CB6AE-819B-4F13-A83A-C7BCFBCE1DFB}" dt="2024-03-13T09:58:53.452" v="248" actId="478"/>
          <ac:spMkLst>
            <pc:docMk/>
            <pc:sldMk cId="855215445" sldId="325"/>
            <ac:spMk id="30" creationId="{4E5984E9-163C-D191-C17E-35A6C6B58614}"/>
          </ac:spMkLst>
        </pc:spChg>
        <pc:grpChg chg="del mod">
          <ac:chgData name="sunnysaiyyan@outlook.com" userId="fbb3737296cabf75" providerId="LiveId" clId="{B00CB6AE-819B-4F13-A83A-C7BCFBCE1DFB}" dt="2024-03-13T09:50:43.744" v="106" actId="27803"/>
          <ac:grpSpMkLst>
            <pc:docMk/>
            <pc:sldMk cId="855215445" sldId="325"/>
            <ac:grpSpMk id="14" creationId="{51240079-7422-2720-BE74-54F5FE76FAED}"/>
          </ac:grpSpMkLst>
        </pc:grpChg>
        <pc:grpChg chg="del mod">
          <ac:chgData name="sunnysaiyyan@outlook.com" userId="fbb3737296cabf75" providerId="LiveId" clId="{B00CB6AE-819B-4F13-A83A-C7BCFBCE1DFB}" dt="2024-03-13T09:50:46.443" v="108" actId="478"/>
          <ac:grpSpMkLst>
            <pc:docMk/>
            <pc:sldMk cId="855215445" sldId="325"/>
            <ac:grpSpMk id="17" creationId="{21D89E76-6F44-BC94-3119-52682705D5D0}"/>
          </ac:grpSpMkLst>
        </pc:grpChg>
        <pc:graphicFrameChg chg="add mod">
          <ac:chgData name="sunnysaiyyan@outlook.com" userId="fbb3737296cabf75" providerId="LiveId" clId="{B00CB6AE-819B-4F13-A83A-C7BCFBCE1DFB}" dt="2024-03-13T09:58:09.817" v="234" actId="478"/>
          <ac:graphicFrameMkLst>
            <pc:docMk/>
            <pc:sldMk cId="855215445" sldId="325"/>
            <ac:graphicFrameMk id="31" creationId="{0386A594-D357-586A-7FCA-875BB7FDE2A4}"/>
          </ac:graphicFrameMkLst>
        </pc:graphicFrameChg>
        <pc:picChg chg="mod">
          <ac:chgData name="sunnysaiyyan@outlook.com" userId="fbb3737296cabf75" providerId="LiveId" clId="{B00CB6AE-819B-4F13-A83A-C7BCFBCE1DFB}" dt="2024-03-13T09:59:46.332" v="261" actId="1076"/>
          <ac:picMkLst>
            <pc:docMk/>
            <pc:sldMk cId="855215445" sldId="325"/>
            <ac:picMk id="5" creationId="{F8B829FC-0ACD-46C3-5D7E-74FB2C721D7D}"/>
          </ac:picMkLst>
        </pc:picChg>
        <pc:picChg chg="add mod">
          <ac:chgData name="sunnysaiyyan@outlook.com" userId="fbb3737296cabf75" providerId="LiveId" clId="{B00CB6AE-819B-4F13-A83A-C7BCFBCE1DFB}" dt="2024-03-13T09:50:08.462" v="100" actId="14100"/>
          <ac:picMkLst>
            <pc:docMk/>
            <pc:sldMk cId="855215445" sldId="325"/>
            <ac:picMk id="6" creationId="{F057F87A-4863-DC27-5ACC-78139FFD78B1}"/>
          </ac:picMkLst>
        </pc:picChg>
        <pc:picChg chg="add del mod">
          <ac:chgData name="sunnysaiyyan@outlook.com" userId="fbb3737296cabf75" providerId="LiveId" clId="{B00CB6AE-819B-4F13-A83A-C7BCFBCE1DFB}" dt="2024-03-13T09:50:43.744" v="106" actId="27803"/>
          <ac:picMkLst>
            <pc:docMk/>
            <pc:sldMk cId="855215445" sldId="325"/>
            <ac:picMk id="8" creationId="{BAD88768-60AF-1265-28FB-0E1A1C129A53}"/>
          </ac:picMkLst>
        </pc:picChg>
        <pc:picChg chg="add del mod">
          <ac:chgData name="sunnysaiyyan@outlook.com" userId="fbb3737296cabf75" providerId="LiveId" clId="{B00CB6AE-819B-4F13-A83A-C7BCFBCE1DFB}" dt="2024-03-13T09:50:43.744" v="106" actId="27803"/>
          <ac:picMkLst>
            <pc:docMk/>
            <pc:sldMk cId="855215445" sldId="325"/>
            <ac:picMk id="10" creationId="{C38D7EDC-C4B6-7246-2F17-A4053D69A538}"/>
          </ac:picMkLst>
        </pc:picChg>
        <pc:picChg chg="add del mod">
          <ac:chgData name="sunnysaiyyan@outlook.com" userId="fbb3737296cabf75" providerId="LiveId" clId="{B00CB6AE-819B-4F13-A83A-C7BCFBCE1DFB}" dt="2024-03-13T09:50:43.744" v="106" actId="27803"/>
          <ac:picMkLst>
            <pc:docMk/>
            <pc:sldMk cId="855215445" sldId="325"/>
            <ac:picMk id="12" creationId="{9C89A592-9BCA-62DE-A50A-8BAF3CD75D2F}"/>
          </ac:picMkLst>
        </pc:picChg>
        <pc:picChg chg="add mod">
          <ac:chgData name="sunnysaiyyan@outlook.com" userId="fbb3737296cabf75" providerId="LiveId" clId="{B00CB6AE-819B-4F13-A83A-C7BCFBCE1DFB}" dt="2024-03-13T09:59:38.085" v="259" actId="1076"/>
          <ac:picMkLst>
            <pc:docMk/>
            <pc:sldMk cId="855215445" sldId="325"/>
            <ac:picMk id="22" creationId="{750CEC98-AF9C-19B8-EFA4-66AE93FE34C2}"/>
          </ac:picMkLst>
        </pc:picChg>
        <pc:picChg chg="add mod">
          <ac:chgData name="sunnysaiyyan@outlook.com" userId="fbb3737296cabf75" providerId="LiveId" clId="{B00CB6AE-819B-4F13-A83A-C7BCFBCE1DFB}" dt="2024-03-13T09:59:41.262" v="260" actId="1076"/>
          <ac:picMkLst>
            <pc:docMk/>
            <pc:sldMk cId="855215445" sldId="325"/>
            <ac:picMk id="24" creationId="{6E2DE863-516C-0E0A-A3AC-02312FCD0587}"/>
          </ac:picMkLst>
        </pc:picChg>
        <pc:picChg chg="add mod">
          <ac:chgData name="sunnysaiyyan@outlook.com" userId="fbb3737296cabf75" providerId="LiveId" clId="{B00CB6AE-819B-4F13-A83A-C7BCFBCE1DFB}" dt="2024-03-13T09:59:48.602" v="262" actId="1076"/>
          <ac:picMkLst>
            <pc:docMk/>
            <pc:sldMk cId="855215445" sldId="325"/>
            <ac:picMk id="26" creationId="{B0057154-07E0-CC8E-C57F-625212A95350}"/>
          </ac:picMkLst>
        </pc:picChg>
        <pc:picChg chg="add del mod">
          <ac:chgData name="sunnysaiyyan@outlook.com" userId="fbb3737296cabf75" providerId="LiveId" clId="{B00CB6AE-819B-4F13-A83A-C7BCFBCE1DFB}" dt="2024-03-13T09:59:16.286" v="253" actId="478"/>
          <ac:picMkLst>
            <pc:docMk/>
            <pc:sldMk cId="855215445" sldId="325"/>
            <ac:picMk id="28" creationId="{76B0E7DA-7747-866C-5417-35DDF5D9CEB7}"/>
          </ac:picMkLst>
        </pc:picChg>
      </pc:sldChg>
      <pc:sldChg chg="modSp mod">
        <pc:chgData name="sunnysaiyyan@outlook.com" userId="fbb3737296cabf75" providerId="LiveId" clId="{B00CB6AE-819B-4F13-A83A-C7BCFBCE1DFB}" dt="2024-03-13T09:55:27.099" v="222" actId="20577"/>
        <pc:sldMkLst>
          <pc:docMk/>
          <pc:sldMk cId="2910866480" sldId="326"/>
        </pc:sldMkLst>
        <pc:spChg chg="mod">
          <ac:chgData name="sunnysaiyyan@outlook.com" userId="fbb3737296cabf75" providerId="LiveId" clId="{B00CB6AE-819B-4F13-A83A-C7BCFBCE1DFB}" dt="2024-03-13T09:55:27.099" v="222" actId="20577"/>
          <ac:spMkLst>
            <pc:docMk/>
            <pc:sldMk cId="2910866480" sldId="326"/>
            <ac:spMk id="3" creationId="{4D038CD2-9585-7E51-5359-D52935A77DF0}"/>
          </ac:spMkLst>
        </pc:spChg>
      </pc:sldChg>
      <pc:sldChg chg="addSp delSp modSp mod">
        <pc:chgData name="sunnysaiyyan@outlook.com" userId="fbb3737296cabf75" providerId="LiveId" clId="{B00CB6AE-819B-4F13-A83A-C7BCFBCE1DFB}" dt="2024-03-13T10:10:07.433" v="548" actId="14100"/>
        <pc:sldMkLst>
          <pc:docMk/>
          <pc:sldMk cId="2810133685" sldId="327"/>
        </pc:sldMkLst>
        <pc:spChg chg="mod">
          <ac:chgData name="sunnysaiyyan@outlook.com" userId="fbb3737296cabf75" providerId="LiveId" clId="{B00CB6AE-819B-4F13-A83A-C7BCFBCE1DFB}" dt="2024-03-13T10:02:09.656" v="277" actId="1076"/>
          <ac:spMkLst>
            <pc:docMk/>
            <pc:sldMk cId="2810133685" sldId="327"/>
            <ac:spMk id="2" creationId="{F0984788-646A-CF90-D67D-14752A71745D}"/>
          </ac:spMkLst>
        </pc:spChg>
        <pc:spChg chg="mod">
          <ac:chgData name="sunnysaiyyan@outlook.com" userId="fbb3737296cabf75" providerId="LiveId" clId="{B00CB6AE-819B-4F13-A83A-C7BCFBCE1DFB}" dt="2024-03-13T10:10:07.433" v="548" actId="14100"/>
          <ac:spMkLst>
            <pc:docMk/>
            <pc:sldMk cId="2810133685" sldId="327"/>
            <ac:spMk id="3" creationId="{77C9C890-ADC6-0AA7-BBC0-05E856AA7C3C}"/>
          </ac:spMkLst>
        </pc:spChg>
        <pc:spChg chg="add del mod">
          <ac:chgData name="sunnysaiyyan@outlook.com" userId="fbb3737296cabf75" providerId="LiveId" clId="{B00CB6AE-819B-4F13-A83A-C7BCFBCE1DFB}" dt="2024-03-13T10:08:05.796" v="513" actId="478"/>
          <ac:spMkLst>
            <pc:docMk/>
            <pc:sldMk cId="2810133685" sldId="327"/>
            <ac:spMk id="9" creationId="{8A348334-479B-B0DE-C842-4E681A71CDFB}"/>
          </ac:spMkLst>
        </pc:spChg>
        <pc:picChg chg="add del mod">
          <ac:chgData name="sunnysaiyyan@outlook.com" userId="fbb3737296cabf75" providerId="LiveId" clId="{B00CB6AE-819B-4F13-A83A-C7BCFBCE1DFB}" dt="2024-03-13T10:08:14.945" v="517" actId="14100"/>
          <ac:picMkLst>
            <pc:docMk/>
            <pc:sldMk cId="2810133685" sldId="327"/>
            <ac:picMk id="6" creationId="{5FB27383-D9E6-603A-6B50-BEAFABDB1247}"/>
          </ac:picMkLst>
        </pc:picChg>
        <pc:picChg chg="del">
          <ac:chgData name="sunnysaiyyan@outlook.com" userId="fbb3737296cabf75" providerId="LiveId" clId="{B00CB6AE-819B-4F13-A83A-C7BCFBCE1DFB}" dt="2024-03-13T10:07:36.066" v="503" actId="478"/>
          <ac:picMkLst>
            <pc:docMk/>
            <pc:sldMk cId="2810133685" sldId="327"/>
            <ac:picMk id="7" creationId="{7FFC92DA-E590-4A49-8738-10A5D4DBBE6E}"/>
          </ac:picMkLst>
        </pc:picChg>
        <pc:picChg chg="add mod">
          <ac:chgData name="sunnysaiyyan@outlook.com" userId="fbb3737296cabf75" providerId="LiveId" clId="{B00CB6AE-819B-4F13-A83A-C7BCFBCE1DFB}" dt="2024-03-13T10:08:00.195" v="510" actId="931"/>
          <ac:picMkLst>
            <pc:docMk/>
            <pc:sldMk cId="2810133685" sldId="327"/>
            <ac:picMk id="11" creationId="{66DC4713-1C81-C1DC-1769-56C0BF8D18E0}"/>
          </ac:picMkLst>
        </pc:picChg>
      </pc:sldChg>
      <pc:sldChg chg="addSp delSp modSp mod">
        <pc:chgData name="sunnysaiyyan@outlook.com" userId="fbb3737296cabf75" providerId="LiveId" clId="{B00CB6AE-819B-4F13-A83A-C7BCFBCE1DFB}" dt="2024-03-14T17:39:48.085" v="1917" actId="20577"/>
        <pc:sldMkLst>
          <pc:docMk/>
          <pc:sldMk cId="2924417010" sldId="328"/>
        </pc:sldMkLst>
        <pc:spChg chg="mod">
          <ac:chgData name="sunnysaiyyan@outlook.com" userId="fbb3737296cabf75" providerId="LiveId" clId="{B00CB6AE-819B-4F13-A83A-C7BCFBCE1DFB}" dt="2024-03-14T17:39:48.085" v="1917" actId="20577"/>
          <ac:spMkLst>
            <pc:docMk/>
            <pc:sldMk cId="2924417010" sldId="328"/>
            <ac:spMk id="3" creationId="{03924A06-2533-68FE-6815-A6208AD97D3D}"/>
          </ac:spMkLst>
        </pc:spChg>
        <pc:spChg chg="del mod">
          <ac:chgData name="sunnysaiyyan@outlook.com" userId="fbb3737296cabf75" providerId="LiveId" clId="{B00CB6AE-819B-4F13-A83A-C7BCFBCE1DFB}" dt="2024-03-13T09:54:07.262" v="176" actId="21"/>
          <ac:spMkLst>
            <pc:docMk/>
            <pc:sldMk cId="2924417010" sldId="328"/>
            <ac:spMk id="4" creationId="{78D3FE44-803A-0FCA-D29B-EB40225C360F}"/>
          </ac:spMkLst>
        </pc:spChg>
        <pc:spChg chg="add del mod">
          <ac:chgData name="sunnysaiyyan@outlook.com" userId="fbb3737296cabf75" providerId="LiveId" clId="{B00CB6AE-819B-4F13-A83A-C7BCFBCE1DFB}" dt="2024-03-13T09:54:17.101" v="177" actId="478"/>
          <ac:spMkLst>
            <pc:docMk/>
            <pc:sldMk cId="2924417010" sldId="328"/>
            <ac:spMk id="5" creationId="{05D8AFDE-EA16-D852-269C-373468EA14E0}"/>
          </ac:spMkLst>
        </pc:spChg>
      </pc:sldChg>
      <pc:sldChg chg="addSp delSp modSp mod">
        <pc:chgData name="sunnysaiyyan@outlook.com" userId="fbb3737296cabf75" providerId="LiveId" clId="{B00CB6AE-819B-4F13-A83A-C7BCFBCE1DFB}" dt="2024-03-14T16:32:09.400" v="817" actId="14100"/>
        <pc:sldMkLst>
          <pc:docMk/>
          <pc:sldMk cId="1263875044" sldId="329"/>
        </pc:sldMkLst>
        <pc:spChg chg="mod">
          <ac:chgData name="sunnysaiyyan@outlook.com" userId="fbb3737296cabf75" providerId="LiveId" clId="{B00CB6AE-819B-4F13-A83A-C7BCFBCE1DFB}" dt="2024-03-14T16:21:29.661" v="586" actId="115"/>
          <ac:spMkLst>
            <pc:docMk/>
            <pc:sldMk cId="1263875044" sldId="329"/>
            <ac:spMk id="2" creationId="{5579856F-92A5-9936-EAA5-B01FC81B4FF8}"/>
          </ac:spMkLst>
        </pc:spChg>
        <pc:spChg chg="add del mod">
          <ac:chgData name="sunnysaiyyan@outlook.com" userId="fbb3737296cabf75" providerId="LiveId" clId="{B00CB6AE-819B-4F13-A83A-C7BCFBCE1DFB}" dt="2024-03-14T16:21:37.696" v="587" actId="478"/>
          <ac:spMkLst>
            <pc:docMk/>
            <pc:sldMk cId="1263875044" sldId="329"/>
            <ac:spMk id="7" creationId="{313AA707-89D1-F886-3BF6-CF5395C04F45}"/>
          </ac:spMkLst>
        </pc:spChg>
        <pc:spChg chg="add mod">
          <ac:chgData name="sunnysaiyyan@outlook.com" userId="fbb3737296cabf75" providerId="LiveId" clId="{B00CB6AE-819B-4F13-A83A-C7BCFBCE1DFB}" dt="2024-03-14T16:26:28.610" v="750" actId="1076"/>
          <ac:spMkLst>
            <pc:docMk/>
            <pc:sldMk cId="1263875044" sldId="329"/>
            <ac:spMk id="8" creationId="{7EF662D6-21F0-E8FC-0FE9-818F772728B9}"/>
          </ac:spMkLst>
        </pc:spChg>
        <pc:spChg chg="add mod">
          <ac:chgData name="sunnysaiyyan@outlook.com" userId="fbb3737296cabf75" providerId="LiveId" clId="{B00CB6AE-819B-4F13-A83A-C7BCFBCE1DFB}" dt="2024-03-14T16:31:58.925" v="816" actId="14100"/>
          <ac:spMkLst>
            <pc:docMk/>
            <pc:sldMk cId="1263875044" sldId="329"/>
            <ac:spMk id="11" creationId="{B6C5FD4F-8F0E-8BE7-3793-58D18B7E5B23}"/>
          </ac:spMkLst>
        </pc:spChg>
        <pc:spChg chg="add mod">
          <ac:chgData name="sunnysaiyyan@outlook.com" userId="fbb3737296cabf75" providerId="LiveId" clId="{B00CB6AE-819B-4F13-A83A-C7BCFBCE1DFB}" dt="2024-03-14T16:32:09.400" v="817" actId="14100"/>
          <ac:spMkLst>
            <pc:docMk/>
            <pc:sldMk cId="1263875044" sldId="329"/>
            <ac:spMk id="14" creationId="{0D0F2561-C697-DCC5-CDA6-BB1EE54DA9B4}"/>
          </ac:spMkLst>
        </pc:spChg>
        <pc:spChg chg="add mod">
          <ac:chgData name="sunnysaiyyan@outlook.com" userId="fbb3737296cabf75" providerId="LiveId" clId="{B00CB6AE-819B-4F13-A83A-C7BCFBCE1DFB}" dt="2024-03-14T16:31:50.937" v="815" actId="20577"/>
          <ac:spMkLst>
            <pc:docMk/>
            <pc:sldMk cId="1263875044" sldId="329"/>
            <ac:spMk id="19" creationId="{E2EFDC8B-814A-3E06-9D6D-5263559874E5}"/>
          </ac:spMkLst>
        </pc:spChg>
        <pc:graphicFrameChg chg="del">
          <ac:chgData name="sunnysaiyyan@outlook.com" userId="fbb3737296cabf75" providerId="LiveId" clId="{B00CB6AE-819B-4F13-A83A-C7BCFBCE1DFB}" dt="2024-03-13T10:10:33.680" v="551" actId="21"/>
          <ac:graphicFrameMkLst>
            <pc:docMk/>
            <pc:sldMk cId="1263875044" sldId="329"/>
            <ac:graphicFrameMk id="6" creationId="{0C13AF58-0A57-17B6-8A17-FFB296CEA922}"/>
          </ac:graphicFrameMkLst>
        </pc:graphicFrameChg>
        <pc:picChg chg="add mod">
          <ac:chgData name="sunnysaiyyan@outlook.com" userId="fbb3737296cabf75" providerId="LiveId" clId="{B00CB6AE-819B-4F13-A83A-C7BCFBCE1DFB}" dt="2024-03-14T16:22:40.081" v="590" actId="14100"/>
          <ac:picMkLst>
            <pc:docMk/>
            <pc:sldMk cId="1263875044" sldId="329"/>
            <ac:picMk id="6" creationId="{C71F33F5-22FB-56EA-35D1-032F14648E9F}"/>
          </ac:picMkLst>
        </pc:picChg>
        <pc:picChg chg="add mod">
          <ac:chgData name="sunnysaiyyan@outlook.com" userId="fbb3737296cabf75" providerId="LiveId" clId="{B00CB6AE-819B-4F13-A83A-C7BCFBCE1DFB}" dt="2024-03-14T16:27:03.200" v="753" actId="1076"/>
          <ac:picMkLst>
            <pc:docMk/>
            <pc:sldMk cId="1263875044" sldId="329"/>
            <ac:picMk id="10" creationId="{D08527FA-1CB7-2605-2F39-5062AEA6DAF7}"/>
          </ac:picMkLst>
        </pc:picChg>
        <pc:picChg chg="add del mod">
          <ac:chgData name="sunnysaiyyan@outlook.com" userId="fbb3737296cabf75" providerId="LiveId" clId="{B00CB6AE-819B-4F13-A83A-C7BCFBCE1DFB}" dt="2024-03-14T16:29:33.070" v="778" actId="478"/>
          <ac:picMkLst>
            <pc:docMk/>
            <pc:sldMk cId="1263875044" sldId="329"/>
            <ac:picMk id="13" creationId="{42583398-886D-88A7-60AC-40FF3665B262}"/>
          </ac:picMkLst>
        </pc:picChg>
        <pc:picChg chg="add mod">
          <ac:chgData name="sunnysaiyyan@outlook.com" userId="fbb3737296cabf75" providerId="LiveId" clId="{B00CB6AE-819B-4F13-A83A-C7BCFBCE1DFB}" dt="2024-03-14T16:29:47.694" v="783" actId="14100"/>
          <ac:picMkLst>
            <pc:docMk/>
            <pc:sldMk cId="1263875044" sldId="329"/>
            <ac:picMk id="16" creationId="{4B2BD745-C98F-FBCE-266B-D0CE7205C3D9}"/>
          </ac:picMkLst>
        </pc:picChg>
        <pc:picChg chg="add mod">
          <ac:chgData name="sunnysaiyyan@outlook.com" userId="fbb3737296cabf75" providerId="LiveId" clId="{B00CB6AE-819B-4F13-A83A-C7BCFBCE1DFB}" dt="2024-03-14T16:30:58.120" v="787" actId="14100"/>
          <ac:picMkLst>
            <pc:docMk/>
            <pc:sldMk cId="1263875044" sldId="329"/>
            <ac:picMk id="18" creationId="{00924276-7BC3-771C-CECC-075D094320D9}"/>
          </ac:picMkLst>
        </pc:picChg>
      </pc:sldChg>
      <pc:sldChg chg="del">
        <pc:chgData name="sunnysaiyyan@outlook.com" userId="fbb3737296cabf75" providerId="LiveId" clId="{B00CB6AE-819B-4F13-A83A-C7BCFBCE1DFB}" dt="2024-03-13T10:11:28.429" v="552" actId="47"/>
        <pc:sldMkLst>
          <pc:docMk/>
          <pc:sldMk cId="1239358510" sldId="330"/>
        </pc:sldMkLst>
      </pc:sldChg>
      <pc:sldChg chg="del">
        <pc:chgData name="sunnysaiyyan@outlook.com" userId="fbb3737296cabf75" providerId="LiveId" clId="{B00CB6AE-819B-4F13-A83A-C7BCFBCE1DFB}" dt="2024-03-13T10:11:32.857" v="553" actId="47"/>
        <pc:sldMkLst>
          <pc:docMk/>
          <pc:sldMk cId="2590855744" sldId="331"/>
        </pc:sldMkLst>
      </pc:sldChg>
      <pc:sldChg chg="del">
        <pc:chgData name="sunnysaiyyan@outlook.com" userId="fbb3737296cabf75" providerId="LiveId" clId="{B00CB6AE-819B-4F13-A83A-C7BCFBCE1DFB}" dt="2024-03-13T10:11:34.045" v="554" actId="47"/>
        <pc:sldMkLst>
          <pc:docMk/>
          <pc:sldMk cId="4146645359" sldId="332"/>
        </pc:sldMkLst>
      </pc:sldChg>
      <pc:sldChg chg="del">
        <pc:chgData name="sunnysaiyyan@outlook.com" userId="fbb3737296cabf75" providerId="LiveId" clId="{B00CB6AE-819B-4F13-A83A-C7BCFBCE1DFB}" dt="2024-03-13T10:11:34.686" v="555" actId="47"/>
        <pc:sldMkLst>
          <pc:docMk/>
          <pc:sldMk cId="2141700674" sldId="333"/>
        </pc:sldMkLst>
      </pc:sldChg>
      <pc:sldChg chg="del">
        <pc:chgData name="sunnysaiyyan@outlook.com" userId="fbb3737296cabf75" providerId="LiveId" clId="{B00CB6AE-819B-4F13-A83A-C7BCFBCE1DFB}" dt="2024-03-13T10:11:35.670" v="556" actId="47"/>
        <pc:sldMkLst>
          <pc:docMk/>
          <pc:sldMk cId="2607450225" sldId="334"/>
        </pc:sldMkLst>
      </pc:sldChg>
      <pc:sldChg chg="del">
        <pc:chgData name="sunnysaiyyan@outlook.com" userId="fbb3737296cabf75" providerId="LiveId" clId="{B00CB6AE-819B-4F13-A83A-C7BCFBCE1DFB}" dt="2024-03-13T10:11:36.500" v="557" actId="47"/>
        <pc:sldMkLst>
          <pc:docMk/>
          <pc:sldMk cId="758882227" sldId="335"/>
        </pc:sldMkLst>
      </pc:sldChg>
      <pc:sldChg chg="del">
        <pc:chgData name="sunnysaiyyan@outlook.com" userId="fbb3737296cabf75" providerId="LiveId" clId="{B00CB6AE-819B-4F13-A83A-C7BCFBCE1DFB}" dt="2024-03-13T10:11:37.376" v="558" actId="47"/>
        <pc:sldMkLst>
          <pc:docMk/>
          <pc:sldMk cId="2499958832" sldId="336"/>
        </pc:sldMkLst>
      </pc:sldChg>
      <pc:sldChg chg="addSp delSp modSp mod">
        <pc:chgData name="sunnysaiyyan@outlook.com" userId="fbb3737296cabf75" providerId="LiveId" clId="{B00CB6AE-819B-4F13-A83A-C7BCFBCE1DFB}" dt="2024-03-14T17:13:19.369" v="1841" actId="1076"/>
        <pc:sldMkLst>
          <pc:docMk/>
          <pc:sldMk cId="394375464" sldId="337"/>
        </pc:sldMkLst>
        <pc:spChg chg="mod">
          <ac:chgData name="sunnysaiyyan@outlook.com" userId="fbb3737296cabf75" providerId="LiveId" clId="{B00CB6AE-819B-4F13-A83A-C7BCFBCE1DFB}" dt="2024-03-14T17:13:19.369" v="1841" actId="1076"/>
          <ac:spMkLst>
            <pc:docMk/>
            <pc:sldMk cId="394375464" sldId="337"/>
            <ac:spMk id="3" creationId="{18559EBB-1744-14F2-6EEA-D5BDC030F0C9}"/>
          </ac:spMkLst>
        </pc:spChg>
        <pc:spChg chg="mod">
          <ac:chgData name="sunnysaiyyan@outlook.com" userId="fbb3737296cabf75" providerId="LiveId" clId="{B00CB6AE-819B-4F13-A83A-C7BCFBCE1DFB}" dt="2024-03-14T17:13:13.073" v="1840" actId="1076"/>
          <ac:spMkLst>
            <pc:docMk/>
            <pc:sldMk cId="394375464" sldId="337"/>
            <ac:spMk id="4" creationId="{AAD9F940-BA56-74F7-87F0-7199A77BB8B8}"/>
          </ac:spMkLst>
        </pc:spChg>
        <pc:spChg chg="mod">
          <ac:chgData name="sunnysaiyyan@outlook.com" userId="fbb3737296cabf75" providerId="LiveId" clId="{B00CB6AE-819B-4F13-A83A-C7BCFBCE1DFB}" dt="2024-03-14T17:13:09.256" v="1839" actId="1076"/>
          <ac:spMkLst>
            <pc:docMk/>
            <pc:sldMk cId="394375464" sldId="337"/>
            <ac:spMk id="5" creationId="{621A83F6-ADD2-533E-DD3D-2171EC6F7E11}"/>
          </ac:spMkLst>
        </pc:spChg>
        <pc:spChg chg="mod">
          <ac:chgData name="sunnysaiyyan@outlook.com" userId="fbb3737296cabf75" providerId="LiveId" clId="{B00CB6AE-819B-4F13-A83A-C7BCFBCE1DFB}" dt="2024-03-14T17:13:05.410" v="1838" actId="1076"/>
          <ac:spMkLst>
            <pc:docMk/>
            <pc:sldMk cId="394375464" sldId="337"/>
            <ac:spMk id="6" creationId="{D17DB5B2-8F12-4C2A-D018-C12FD16160B5}"/>
          </ac:spMkLst>
        </pc:spChg>
        <pc:spChg chg="del">
          <ac:chgData name="sunnysaiyyan@outlook.com" userId="fbb3737296cabf75" providerId="LiveId" clId="{B00CB6AE-819B-4F13-A83A-C7BCFBCE1DFB}" dt="2024-03-14T17:12:44.034" v="1834" actId="478"/>
          <ac:spMkLst>
            <pc:docMk/>
            <pc:sldMk cId="394375464" sldId="337"/>
            <ac:spMk id="10" creationId="{A508684D-1AA5-491C-E832-1EB26568CC05}"/>
          </ac:spMkLst>
        </pc:spChg>
        <pc:spChg chg="del">
          <ac:chgData name="sunnysaiyyan@outlook.com" userId="fbb3737296cabf75" providerId="LiveId" clId="{B00CB6AE-819B-4F13-A83A-C7BCFBCE1DFB}" dt="2024-03-14T17:12:56.463" v="1836" actId="478"/>
          <ac:spMkLst>
            <pc:docMk/>
            <pc:sldMk cId="394375464" sldId="337"/>
            <ac:spMk id="11" creationId="{3FE9FCFF-DB0B-28A0-AC61-CFCB265C5B31}"/>
          </ac:spMkLst>
        </pc:spChg>
        <pc:spChg chg="add del mod">
          <ac:chgData name="sunnysaiyyan@outlook.com" userId="fbb3737296cabf75" providerId="LiveId" clId="{B00CB6AE-819B-4F13-A83A-C7BCFBCE1DFB}" dt="2024-03-14T17:12:50.715" v="1835" actId="478"/>
          <ac:spMkLst>
            <pc:docMk/>
            <pc:sldMk cId="394375464" sldId="337"/>
            <ac:spMk id="12" creationId="{CD090203-599F-CB47-1BC7-B2F0351462BC}"/>
          </ac:spMkLst>
        </pc:spChg>
        <pc:spChg chg="add del mod">
          <ac:chgData name="sunnysaiyyan@outlook.com" userId="fbb3737296cabf75" providerId="LiveId" clId="{B00CB6AE-819B-4F13-A83A-C7BCFBCE1DFB}" dt="2024-03-14T17:12:58.945" v="1837" actId="478"/>
          <ac:spMkLst>
            <pc:docMk/>
            <pc:sldMk cId="394375464" sldId="337"/>
            <ac:spMk id="14" creationId="{C2EBC819-2A46-744B-80BD-FC79F475A0AD}"/>
          </ac:spMkLst>
        </pc:spChg>
      </pc:sldChg>
      <pc:sldChg chg="modSp mod">
        <pc:chgData name="sunnysaiyyan@outlook.com" userId="fbb3737296cabf75" providerId="LiveId" clId="{B00CB6AE-819B-4F13-A83A-C7BCFBCE1DFB}" dt="2024-03-14T17:14:44.803" v="1885" actId="12"/>
        <pc:sldMkLst>
          <pc:docMk/>
          <pc:sldMk cId="409420417" sldId="338"/>
        </pc:sldMkLst>
        <pc:spChg chg="mod">
          <ac:chgData name="sunnysaiyyan@outlook.com" userId="fbb3737296cabf75" providerId="LiveId" clId="{B00CB6AE-819B-4F13-A83A-C7BCFBCE1DFB}" dt="2024-03-14T17:14:44.803" v="1885" actId="12"/>
          <ac:spMkLst>
            <pc:docMk/>
            <pc:sldMk cId="409420417" sldId="338"/>
            <ac:spMk id="4" creationId="{68003147-27BE-7492-36B6-F405F1156F31}"/>
          </ac:spMkLst>
        </pc:spChg>
        <pc:spChg chg="mod">
          <ac:chgData name="sunnysaiyyan@outlook.com" userId="fbb3737296cabf75" providerId="LiveId" clId="{B00CB6AE-819B-4F13-A83A-C7BCFBCE1DFB}" dt="2024-03-14T17:07:33.435" v="1447" actId="115"/>
          <ac:spMkLst>
            <pc:docMk/>
            <pc:sldMk cId="409420417" sldId="338"/>
            <ac:spMk id="6" creationId="{BB7103A8-AEEA-50D3-BE61-CC85D24BDF23}"/>
          </ac:spMkLst>
        </pc:spChg>
        <pc:picChg chg="mod">
          <ac:chgData name="sunnysaiyyan@outlook.com" userId="fbb3737296cabf75" providerId="LiveId" clId="{B00CB6AE-819B-4F13-A83A-C7BCFBCE1DFB}" dt="2024-03-14T17:08:54.866" v="1458" actId="14100"/>
          <ac:picMkLst>
            <pc:docMk/>
            <pc:sldMk cId="409420417" sldId="338"/>
            <ac:picMk id="7" creationId="{70A9CAB5-92AE-2C08-1CA8-8B55D552EEF8}"/>
          </ac:picMkLst>
        </pc:picChg>
      </pc:sldChg>
      <pc:sldChg chg="modSp mod">
        <pc:chgData name="sunnysaiyyan@outlook.com" userId="fbb3737296cabf75" providerId="LiveId" clId="{B00CB6AE-819B-4F13-A83A-C7BCFBCE1DFB}" dt="2024-03-14T17:13:40.193" v="1871" actId="20577"/>
        <pc:sldMkLst>
          <pc:docMk/>
          <pc:sldMk cId="3334127647" sldId="339"/>
        </pc:sldMkLst>
        <pc:spChg chg="mod">
          <ac:chgData name="sunnysaiyyan@outlook.com" userId="fbb3737296cabf75" providerId="LiveId" clId="{B00CB6AE-819B-4F13-A83A-C7BCFBCE1DFB}" dt="2024-03-14T17:13:40.193" v="1871" actId="20577"/>
          <ac:spMkLst>
            <pc:docMk/>
            <pc:sldMk cId="3334127647" sldId="339"/>
            <ac:spMk id="27" creationId="{BB8B6963-69FE-8A03-5E86-2BF855024B00}"/>
          </ac:spMkLst>
        </pc:spChg>
      </pc:sldChg>
      <pc:sldChg chg="addSp delSp modSp new mod">
        <pc:chgData name="sunnysaiyyan@outlook.com" userId="fbb3737296cabf75" providerId="LiveId" clId="{B00CB6AE-819B-4F13-A83A-C7BCFBCE1DFB}" dt="2024-03-14T16:44:02.311" v="1210" actId="20577"/>
        <pc:sldMkLst>
          <pc:docMk/>
          <pc:sldMk cId="1782319657" sldId="340"/>
        </pc:sldMkLst>
        <pc:spChg chg="mod">
          <ac:chgData name="sunnysaiyyan@outlook.com" userId="fbb3737296cabf75" providerId="LiveId" clId="{B00CB6AE-819B-4F13-A83A-C7BCFBCE1DFB}" dt="2024-03-14T16:32:34.533" v="820" actId="122"/>
          <ac:spMkLst>
            <pc:docMk/>
            <pc:sldMk cId="1782319657" sldId="340"/>
            <ac:spMk id="2" creationId="{7E3156F5-5889-48E2-C7F2-E4A6892E07CC}"/>
          </ac:spMkLst>
        </pc:spChg>
        <pc:spChg chg="del">
          <ac:chgData name="sunnysaiyyan@outlook.com" userId="fbb3737296cabf75" providerId="LiveId" clId="{B00CB6AE-819B-4F13-A83A-C7BCFBCE1DFB}" dt="2024-03-14T16:32:38.264" v="821" actId="478"/>
          <ac:spMkLst>
            <pc:docMk/>
            <pc:sldMk cId="1782319657" sldId="340"/>
            <ac:spMk id="3" creationId="{9A7E6E1A-2B01-86B0-5315-58690D3F653C}"/>
          </ac:spMkLst>
        </pc:spChg>
        <pc:spChg chg="add mod">
          <ac:chgData name="sunnysaiyyan@outlook.com" userId="fbb3737296cabf75" providerId="LiveId" clId="{B00CB6AE-819B-4F13-A83A-C7BCFBCE1DFB}" dt="2024-03-14T16:44:02.311" v="1210" actId="20577"/>
          <ac:spMkLst>
            <pc:docMk/>
            <pc:sldMk cId="1782319657" sldId="340"/>
            <ac:spMk id="8" creationId="{D3295112-9218-D5A7-518A-5FA3FC476EF4}"/>
          </ac:spMkLst>
        </pc:spChg>
        <pc:spChg chg="add mod">
          <ac:chgData name="sunnysaiyyan@outlook.com" userId="fbb3737296cabf75" providerId="LiveId" clId="{B00CB6AE-819B-4F13-A83A-C7BCFBCE1DFB}" dt="2024-03-14T16:43:58.090" v="1209" actId="20577"/>
          <ac:spMkLst>
            <pc:docMk/>
            <pc:sldMk cId="1782319657" sldId="340"/>
            <ac:spMk id="11" creationId="{52E54F2F-98E1-7ED8-C26D-071A53CEC076}"/>
          </ac:spMkLst>
        </pc:spChg>
        <pc:spChg chg="add mod">
          <ac:chgData name="sunnysaiyyan@outlook.com" userId="fbb3737296cabf75" providerId="LiveId" clId="{B00CB6AE-819B-4F13-A83A-C7BCFBCE1DFB}" dt="2024-03-14T16:39:04.689" v="1068" actId="1076"/>
          <ac:spMkLst>
            <pc:docMk/>
            <pc:sldMk cId="1782319657" sldId="340"/>
            <ac:spMk id="14" creationId="{09357454-4C11-0609-4CF6-B886EA352EEC}"/>
          </ac:spMkLst>
        </pc:spChg>
        <pc:spChg chg="add mod">
          <ac:chgData name="sunnysaiyyan@outlook.com" userId="fbb3737296cabf75" providerId="LiveId" clId="{B00CB6AE-819B-4F13-A83A-C7BCFBCE1DFB}" dt="2024-03-14T16:43:51.665" v="1208" actId="20577"/>
          <ac:spMkLst>
            <pc:docMk/>
            <pc:sldMk cId="1782319657" sldId="340"/>
            <ac:spMk id="17" creationId="{4597F47D-C080-927C-4FC8-37B590AE9664}"/>
          </ac:spMkLst>
        </pc:spChg>
        <pc:spChg chg="add mod">
          <ac:chgData name="sunnysaiyyan@outlook.com" userId="fbb3737296cabf75" providerId="LiveId" clId="{B00CB6AE-819B-4F13-A83A-C7BCFBCE1DFB}" dt="2024-03-14T16:43:48.277" v="1207" actId="20577"/>
          <ac:spMkLst>
            <pc:docMk/>
            <pc:sldMk cId="1782319657" sldId="340"/>
            <ac:spMk id="20" creationId="{46A06787-1FB5-2651-BB9C-ACE99DE478BA}"/>
          </ac:spMkLst>
        </pc:spChg>
        <pc:picChg chg="add mod">
          <ac:chgData name="sunnysaiyyan@outlook.com" userId="fbb3737296cabf75" providerId="LiveId" clId="{B00CB6AE-819B-4F13-A83A-C7BCFBCE1DFB}" dt="2024-03-14T16:34:10.117" v="824" actId="14100"/>
          <ac:picMkLst>
            <pc:docMk/>
            <pc:sldMk cId="1782319657" sldId="340"/>
            <ac:picMk id="7" creationId="{69362517-2419-2406-F0F0-E2070A35D71A}"/>
          </ac:picMkLst>
        </pc:picChg>
        <pc:picChg chg="add mod">
          <ac:chgData name="sunnysaiyyan@outlook.com" userId="fbb3737296cabf75" providerId="LiveId" clId="{B00CB6AE-819B-4F13-A83A-C7BCFBCE1DFB}" dt="2024-03-14T16:40:32.567" v="1074" actId="14100"/>
          <ac:picMkLst>
            <pc:docMk/>
            <pc:sldMk cId="1782319657" sldId="340"/>
            <ac:picMk id="10" creationId="{BCFEAD63-01D8-FCA3-FEA7-DEA1A90483AE}"/>
          </ac:picMkLst>
        </pc:picChg>
        <pc:picChg chg="add mod">
          <ac:chgData name="sunnysaiyyan@outlook.com" userId="fbb3737296cabf75" providerId="LiveId" clId="{B00CB6AE-819B-4F13-A83A-C7BCFBCE1DFB}" dt="2024-03-14T16:39:00.166" v="1067" actId="14100"/>
          <ac:picMkLst>
            <pc:docMk/>
            <pc:sldMk cId="1782319657" sldId="340"/>
            <ac:picMk id="13" creationId="{2A793FD1-CA37-96CA-FD53-704C8C51FBC2}"/>
          </ac:picMkLst>
        </pc:picChg>
        <pc:picChg chg="add mod">
          <ac:chgData name="sunnysaiyyan@outlook.com" userId="fbb3737296cabf75" providerId="LiveId" clId="{B00CB6AE-819B-4F13-A83A-C7BCFBCE1DFB}" dt="2024-03-14T16:40:28.789" v="1073" actId="14100"/>
          <ac:picMkLst>
            <pc:docMk/>
            <pc:sldMk cId="1782319657" sldId="340"/>
            <ac:picMk id="16" creationId="{3FBE6FB4-855C-8726-C00E-F760BCA7ABF4}"/>
          </ac:picMkLst>
        </pc:picChg>
        <pc:picChg chg="add mod">
          <ac:chgData name="sunnysaiyyan@outlook.com" userId="fbb3737296cabf75" providerId="LiveId" clId="{B00CB6AE-819B-4F13-A83A-C7BCFBCE1DFB}" dt="2024-03-14T16:43:04.352" v="1138" actId="14100"/>
          <ac:picMkLst>
            <pc:docMk/>
            <pc:sldMk cId="1782319657" sldId="340"/>
            <ac:picMk id="19" creationId="{8484AE37-7278-5448-FE7B-BE786E11598D}"/>
          </ac:picMkLst>
        </pc:picChg>
      </pc:sldChg>
      <pc:sldChg chg="addSp delSp modSp new mod">
        <pc:chgData name="sunnysaiyyan@outlook.com" userId="fbb3737296cabf75" providerId="LiveId" clId="{B00CB6AE-819B-4F13-A83A-C7BCFBCE1DFB}" dt="2024-03-14T16:46:08.788" v="1223" actId="14100"/>
        <pc:sldMkLst>
          <pc:docMk/>
          <pc:sldMk cId="1869552224" sldId="341"/>
        </pc:sldMkLst>
        <pc:spChg chg="mod">
          <ac:chgData name="sunnysaiyyan@outlook.com" userId="fbb3737296cabf75" providerId="LiveId" clId="{B00CB6AE-819B-4F13-A83A-C7BCFBCE1DFB}" dt="2024-03-14T16:44:23.043" v="1213" actId="122"/>
          <ac:spMkLst>
            <pc:docMk/>
            <pc:sldMk cId="1869552224" sldId="341"/>
            <ac:spMk id="2" creationId="{FD725D15-09A9-A37D-EE6E-E6C71587972A}"/>
          </ac:spMkLst>
        </pc:spChg>
        <pc:spChg chg="del">
          <ac:chgData name="sunnysaiyyan@outlook.com" userId="fbb3737296cabf75" providerId="LiveId" clId="{B00CB6AE-819B-4F13-A83A-C7BCFBCE1DFB}" dt="2024-03-14T16:44:25.103" v="1214" actId="478"/>
          <ac:spMkLst>
            <pc:docMk/>
            <pc:sldMk cId="1869552224" sldId="341"/>
            <ac:spMk id="3" creationId="{70173694-C1D2-4F51-76C6-37F56CF29668}"/>
          </ac:spMkLst>
        </pc:spChg>
        <pc:spChg chg="add mod">
          <ac:chgData name="sunnysaiyyan@outlook.com" userId="fbb3737296cabf75" providerId="LiveId" clId="{B00CB6AE-819B-4F13-A83A-C7BCFBCE1DFB}" dt="2024-03-14T16:46:00.708" v="1222" actId="1076"/>
          <ac:spMkLst>
            <pc:docMk/>
            <pc:sldMk cId="1869552224" sldId="341"/>
            <ac:spMk id="7" creationId="{1A2CFF83-692C-68DA-445E-B41F77974E62}"/>
          </ac:spMkLst>
        </pc:spChg>
        <pc:picChg chg="add mod">
          <ac:chgData name="sunnysaiyyan@outlook.com" userId="fbb3737296cabf75" providerId="LiveId" clId="{B00CB6AE-819B-4F13-A83A-C7BCFBCE1DFB}" dt="2024-03-14T16:46:08.788" v="1223" actId="14100"/>
          <ac:picMkLst>
            <pc:docMk/>
            <pc:sldMk cId="1869552224" sldId="341"/>
            <ac:picMk id="6" creationId="{2FCF7E07-E7E2-3FB4-0699-9BBDC3D50ABC}"/>
          </ac:picMkLst>
        </pc:picChg>
      </pc:sldChg>
      <pc:sldChg chg="addSp delSp modSp new mod">
        <pc:chgData name="sunnysaiyyan@outlook.com" userId="fbb3737296cabf75" providerId="LiveId" clId="{B00CB6AE-819B-4F13-A83A-C7BCFBCE1DFB}" dt="2024-03-14T16:48:26.463" v="1245" actId="14100"/>
        <pc:sldMkLst>
          <pc:docMk/>
          <pc:sldMk cId="3279218017" sldId="342"/>
        </pc:sldMkLst>
        <pc:spChg chg="mod">
          <ac:chgData name="sunnysaiyyan@outlook.com" userId="fbb3737296cabf75" providerId="LiveId" clId="{B00CB6AE-819B-4F13-A83A-C7BCFBCE1DFB}" dt="2024-03-14T16:46:27.523" v="1226" actId="122"/>
          <ac:spMkLst>
            <pc:docMk/>
            <pc:sldMk cId="3279218017" sldId="342"/>
            <ac:spMk id="2" creationId="{79B81A5A-EF8C-DBED-578E-6B89CA58000E}"/>
          </ac:spMkLst>
        </pc:spChg>
        <pc:spChg chg="del">
          <ac:chgData name="sunnysaiyyan@outlook.com" userId="fbb3737296cabf75" providerId="LiveId" clId="{B00CB6AE-819B-4F13-A83A-C7BCFBCE1DFB}" dt="2024-03-14T16:46:31.929" v="1227" actId="478"/>
          <ac:spMkLst>
            <pc:docMk/>
            <pc:sldMk cId="3279218017" sldId="342"/>
            <ac:spMk id="3" creationId="{A8CBBC39-7639-9DF5-7B1B-45276079BA69}"/>
          </ac:spMkLst>
        </pc:spChg>
        <pc:spChg chg="add mod">
          <ac:chgData name="sunnysaiyyan@outlook.com" userId="fbb3737296cabf75" providerId="LiveId" clId="{B00CB6AE-819B-4F13-A83A-C7BCFBCE1DFB}" dt="2024-03-14T16:48:26.463" v="1245" actId="14100"/>
          <ac:spMkLst>
            <pc:docMk/>
            <pc:sldMk cId="3279218017" sldId="342"/>
            <ac:spMk id="8" creationId="{1E8CD8D0-AB2A-4A0C-C408-F236889A6E6B}"/>
          </ac:spMkLst>
        </pc:spChg>
        <pc:picChg chg="add mod">
          <ac:chgData name="sunnysaiyyan@outlook.com" userId="fbb3737296cabf75" providerId="LiveId" clId="{B00CB6AE-819B-4F13-A83A-C7BCFBCE1DFB}" dt="2024-03-14T16:46:52.758" v="1231" actId="14100"/>
          <ac:picMkLst>
            <pc:docMk/>
            <pc:sldMk cId="3279218017" sldId="342"/>
            <ac:picMk id="6" creationId="{1FAC549D-8B8B-1D6D-5FB1-8AF71442EB9D}"/>
          </ac:picMkLst>
        </pc:picChg>
        <pc:picChg chg="add mod">
          <ac:chgData name="sunnysaiyyan@outlook.com" userId="fbb3737296cabf75" providerId="LiveId" clId="{B00CB6AE-819B-4F13-A83A-C7BCFBCE1DFB}" dt="2024-03-14T16:47:15.837" v="1235" actId="14100"/>
          <ac:picMkLst>
            <pc:docMk/>
            <pc:sldMk cId="3279218017" sldId="342"/>
            <ac:picMk id="7" creationId="{01D2D8E0-6A00-528E-C586-5B1F48FC0D39}"/>
          </ac:picMkLst>
        </pc:picChg>
      </pc:sldChg>
      <pc:sldChg chg="addSp delSp modSp new mod">
        <pc:chgData name="sunnysaiyyan@outlook.com" userId="fbb3737296cabf75" providerId="LiveId" clId="{B00CB6AE-819B-4F13-A83A-C7BCFBCE1DFB}" dt="2024-03-14T16:50:29.200" v="1263" actId="14100"/>
        <pc:sldMkLst>
          <pc:docMk/>
          <pc:sldMk cId="3520741472" sldId="343"/>
        </pc:sldMkLst>
        <pc:spChg chg="mod">
          <ac:chgData name="sunnysaiyyan@outlook.com" userId="fbb3737296cabf75" providerId="LiveId" clId="{B00CB6AE-819B-4F13-A83A-C7BCFBCE1DFB}" dt="2024-03-14T16:50:10.768" v="1260" actId="1076"/>
          <ac:spMkLst>
            <pc:docMk/>
            <pc:sldMk cId="3520741472" sldId="343"/>
            <ac:spMk id="2" creationId="{5488229F-7C7A-3C48-6C77-87694F8D06C7}"/>
          </ac:spMkLst>
        </pc:spChg>
        <pc:spChg chg="del">
          <ac:chgData name="sunnysaiyyan@outlook.com" userId="fbb3737296cabf75" providerId="LiveId" clId="{B00CB6AE-819B-4F13-A83A-C7BCFBCE1DFB}" dt="2024-03-14T16:48:48.437" v="1249" actId="478"/>
          <ac:spMkLst>
            <pc:docMk/>
            <pc:sldMk cId="3520741472" sldId="343"/>
            <ac:spMk id="3" creationId="{DAA72C02-6D2C-D14D-E08C-270BCB079998}"/>
          </ac:spMkLst>
        </pc:spChg>
        <pc:spChg chg="add mod">
          <ac:chgData name="sunnysaiyyan@outlook.com" userId="fbb3737296cabf75" providerId="LiveId" clId="{B00CB6AE-819B-4F13-A83A-C7BCFBCE1DFB}" dt="2024-03-14T16:50:29.200" v="1263" actId="14100"/>
          <ac:spMkLst>
            <pc:docMk/>
            <pc:sldMk cId="3520741472" sldId="343"/>
            <ac:spMk id="7" creationId="{0176F300-0FDB-CE06-53A0-C8C3500BD4F1}"/>
          </ac:spMkLst>
        </pc:spChg>
        <pc:picChg chg="add mod">
          <ac:chgData name="sunnysaiyyan@outlook.com" userId="fbb3737296cabf75" providerId="LiveId" clId="{B00CB6AE-819B-4F13-A83A-C7BCFBCE1DFB}" dt="2024-03-14T16:50:15.583" v="1261" actId="1076"/>
          <ac:picMkLst>
            <pc:docMk/>
            <pc:sldMk cId="3520741472" sldId="343"/>
            <ac:picMk id="6" creationId="{A96B5E18-C89D-C84B-E39C-FC9A353B6361}"/>
          </ac:picMkLst>
        </pc:picChg>
      </pc:sldChg>
      <pc:sldChg chg="addSp delSp modSp new mod">
        <pc:chgData name="sunnysaiyyan@outlook.com" userId="fbb3737296cabf75" providerId="LiveId" clId="{B00CB6AE-819B-4F13-A83A-C7BCFBCE1DFB}" dt="2024-03-14T16:52:01.003" v="1311" actId="1076"/>
        <pc:sldMkLst>
          <pc:docMk/>
          <pc:sldMk cId="1639659165" sldId="344"/>
        </pc:sldMkLst>
        <pc:spChg chg="mod">
          <ac:chgData name="sunnysaiyyan@outlook.com" userId="fbb3737296cabf75" providerId="LiveId" clId="{B00CB6AE-819B-4F13-A83A-C7BCFBCE1DFB}" dt="2024-03-14T16:50:46.531" v="1266" actId="122"/>
          <ac:spMkLst>
            <pc:docMk/>
            <pc:sldMk cId="1639659165" sldId="344"/>
            <ac:spMk id="2" creationId="{4D904EB1-0DB6-78FD-41C8-F0C5D1DFEC77}"/>
          </ac:spMkLst>
        </pc:spChg>
        <pc:spChg chg="del">
          <ac:chgData name="sunnysaiyyan@outlook.com" userId="fbb3737296cabf75" providerId="LiveId" clId="{B00CB6AE-819B-4F13-A83A-C7BCFBCE1DFB}" dt="2024-03-14T16:50:49.784" v="1267" actId="478"/>
          <ac:spMkLst>
            <pc:docMk/>
            <pc:sldMk cId="1639659165" sldId="344"/>
            <ac:spMk id="3" creationId="{99C5D090-F2C8-214C-F629-C00C1798E5A2}"/>
          </ac:spMkLst>
        </pc:spChg>
        <pc:spChg chg="add mod">
          <ac:chgData name="sunnysaiyyan@outlook.com" userId="fbb3737296cabf75" providerId="LiveId" clId="{B00CB6AE-819B-4F13-A83A-C7BCFBCE1DFB}" dt="2024-03-14T16:52:01.003" v="1311" actId="1076"/>
          <ac:spMkLst>
            <pc:docMk/>
            <pc:sldMk cId="1639659165" sldId="344"/>
            <ac:spMk id="7" creationId="{F5830F26-8EAF-BC18-BEFF-0B0FF4D21971}"/>
          </ac:spMkLst>
        </pc:spChg>
        <pc:picChg chg="add mod">
          <ac:chgData name="sunnysaiyyan@outlook.com" userId="fbb3737296cabf75" providerId="LiveId" clId="{B00CB6AE-819B-4F13-A83A-C7BCFBCE1DFB}" dt="2024-03-14T16:51:09.394" v="1270" actId="14100"/>
          <ac:picMkLst>
            <pc:docMk/>
            <pc:sldMk cId="1639659165" sldId="344"/>
            <ac:picMk id="6" creationId="{02138F58-DF51-A65C-48ED-06D9FCD8B204}"/>
          </ac:picMkLst>
        </pc:picChg>
      </pc:sldChg>
      <pc:sldChg chg="addSp delSp modSp new mod">
        <pc:chgData name="sunnysaiyyan@outlook.com" userId="fbb3737296cabf75" providerId="LiveId" clId="{B00CB6AE-819B-4F13-A83A-C7BCFBCE1DFB}" dt="2024-03-14T16:53:52.366" v="1328" actId="1076"/>
        <pc:sldMkLst>
          <pc:docMk/>
          <pc:sldMk cId="151275543" sldId="345"/>
        </pc:sldMkLst>
        <pc:spChg chg="mod">
          <ac:chgData name="sunnysaiyyan@outlook.com" userId="fbb3737296cabf75" providerId="LiveId" clId="{B00CB6AE-819B-4F13-A83A-C7BCFBCE1DFB}" dt="2024-03-14T16:52:18.194" v="1314" actId="122"/>
          <ac:spMkLst>
            <pc:docMk/>
            <pc:sldMk cId="151275543" sldId="345"/>
            <ac:spMk id="2" creationId="{0F492D34-7DEA-5C45-C9EF-8188B7F51F13}"/>
          </ac:spMkLst>
        </pc:spChg>
        <pc:spChg chg="del">
          <ac:chgData name="sunnysaiyyan@outlook.com" userId="fbb3737296cabf75" providerId="LiveId" clId="{B00CB6AE-819B-4F13-A83A-C7BCFBCE1DFB}" dt="2024-03-14T16:52:20.861" v="1315" actId="478"/>
          <ac:spMkLst>
            <pc:docMk/>
            <pc:sldMk cId="151275543" sldId="345"/>
            <ac:spMk id="3" creationId="{BF43F5A4-B33D-6186-6614-89D05AB4550D}"/>
          </ac:spMkLst>
        </pc:spChg>
        <pc:spChg chg="add mod">
          <ac:chgData name="sunnysaiyyan@outlook.com" userId="fbb3737296cabf75" providerId="LiveId" clId="{B00CB6AE-819B-4F13-A83A-C7BCFBCE1DFB}" dt="2024-03-14T16:53:46.144" v="1327" actId="1076"/>
          <ac:spMkLst>
            <pc:docMk/>
            <pc:sldMk cId="151275543" sldId="345"/>
            <ac:spMk id="7" creationId="{1391FFC7-5846-9700-3617-C36B41F8F6AE}"/>
          </ac:spMkLst>
        </pc:spChg>
        <pc:picChg chg="add mod">
          <ac:chgData name="sunnysaiyyan@outlook.com" userId="fbb3737296cabf75" providerId="LiveId" clId="{B00CB6AE-819B-4F13-A83A-C7BCFBCE1DFB}" dt="2024-03-14T16:53:52.366" v="1328" actId="1076"/>
          <ac:picMkLst>
            <pc:docMk/>
            <pc:sldMk cId="151275543" sldId="345"/>
            <ac:picMk id="6" creationId="{8613DC9E-DBBB-BFF9-67D8-AA3FC1E687CC}"/>
          </ac:picMkLst>
        </pc:picChg>
      </pc:sldChg>
      <pc:sldChg chg="addSp delSp modSp new mod">
        <pc:chgData name="sunnysaiyyan@outlook.com" userId="fbb3737296cabf75" providerId="LiveId" clId="{B00CB6AE-819B-4F13-A83A-C7BCFBCE1DFB}" dt="2024-03-14T16:56:10.713" v="1350" actId="1076"/>
        <pc:sldMkLst>
          <pc:docMk/>
          <pc:sldMk cId="747190157" sldId="346"/>
        </pc:sldMkLst>
        <pc:spChg chg="mod">
          <ac:chgData name="sunnysaiyyan@outlook.com" userId="fbb3737296cabf75" providerId="LiveId" clId="{B00CB6AE-819B-4F13-A83A-C7BCFBCE1DFB}" dt="2024-03-14T16:54:17.287" v="1331" actId="122"/>
          <ac:spMkLst>
            <pc:docMk/>
            <pc:sldMk cId="747190157" sldId="346"/>
            <ac:spMk id="2" creationId="{FE556880-4896-2739-92C2-6F10FEC07284}"/>
          </ac:spMkLst>
        </pc:spChg>
        <pc:spChg chg="del">
          <ac:chgData name="sunnysaiyyan@outlook.com" userId="fbb3737296cabf75" providerId="LiveId" clId="{B00CB6AE-819B-4F13-A83A-C7BCFBCE1DFB}" dt="2024-03-14T16:54:24.052" v="1332" actId="478"/>
          <ac:spMkLst>
            <pc:docMk/>
            <pc:sldMk cId="747190157" sldId="346"/>
            <ac:spMk id="3" creationId="{1DA51CB4-B752-F6EF-578F-B768C150CC39}"/>
          </ac:spMkLst>
        </pc:spChg>
        <pc:spChg chg="add mod">
          <ac:chgData name="sunnysaiyyan@outlook.com" userId="fbb3737296cabf75" providerId="LiveId" clId="{B00CB6AE-819B-4F13-A83A-C7BCFBCE1DFB}" dt="2024-03-14T16:56:10.713" v="1350" actId="1076"/>
          <ac:spMkLst>
            <pc:docMk/>
            <pc:sldMk cId="747190157" sldId="346"/>
            <ac:spMk id="8" creationId="{76A555B3-0A14-5613-F898-9603D90B6228}"/>
          </ac:spMkLst>
        </pc:spChg>
        <pc:picChg chg="add mod">
          <ac:chgData name="sunnysaiyyan@outlook.com" userId="fbb3737296cabf75" providerId="LiveId" clId="{B00CB6AE-819B-4F13-A83A-C7BCFBCE1DFB}" dt="2024-03-14T16:55:18.701" v="1340" actId="14100"/>
          <ac:picMkLst>
            <pc:docMk/>
            <pc:sldMk cId="747190157" sldId="346"/>
            <ac:picMk id="6" creationId="{E499BBD9-D859-4B75-579B-1EDE6904AAFA}"/>
          </ac:picMkLst>
        </pc:picChg>
        <pc:picChg chg="add mod">
          <ac:chgData name="sunnysaiyyan@outlook.com" userId="fbb3737296cabf75" providerId="LiveId" clId="{B00CB6AE-819B-4F13-A83A-C7BCFBCE1DFB}" dt="2024-03-14T16:55:22.553" v="1341" actId="14100"/>
          <ac:picMkLst>
            <pc:docMk/>
            <pc:sldMk cId="747190157" sldId="346"/>
            <ac:picMk id="7" creationId="{5E20C54E-70FA-6D73-541F-492620828438}"/>
          </ac:picMkLst>
        </pc:picChg>
      </pc:sldChg>
      <pc:sldChg chg="addSp delSp modSp new mod">
        <pc:chgData name="sunnysaiyyan@outlook.com" userId="fbb3737296cabf75" providerId="LiveId" clId="{B00CB6AE-819B-4F13-A83A-C7BCFBCE1DFB}" dt="2024-03-14T16:58:51.296" v="1368" actId="1076"/>
        <pc:sldMkLst>
          <pc:docMk/>
          <pc:sldMk cId="113257295" sldId="347"/>
        </pc:sldMkLst>
        <pc:spChg chg="mod">
          <ac:chgData name="sunnysaiyyan@outlook.com" userId="fbb3737296cabf75" providerId="LiveId" clId="{B00CB6AE-819B-4F13-A83A-C7BCFBCE1DFB}" dt="2024-03-14T16:56:55.478" v="1353" actId="122"/>
          <ac:spMkLst>
            <pc:docMk/>
            <pc:sldMk cId="113257295" sldId="347"/>
            <ac:spMk id="2" creationId="{0765CD4A-6069-5035-6E3C-858F6D323E99}"/>
          </ac:spMkLst>
        </pc:spChg>
        <pc:spChg chg="del">
          <ac:chgData name="sunnysaiyyan@outlook.com" userId="fbb3737296cabf75" providerId="LiveId" clId="{B00CB6AE-819B-4F13-A83A-C7BCFBCE1DFB}" dt="2024-03-14T16:57:03.290" v="1354" actId="478"/>
          <ac:spMkLst>
            <pc:docMk/>
            <pc:sldMk cId="113257295" sldId="347"/>
            <ac:spMk id="3" creationId="{E2069850-3912-96A0-6759-6E54334C58A5}"/>
          </ac:spMkLst>
        </pc:spChg>
        <pc:spChg chg="add mod">
          <ac:chgData name="sunnysaiyyan@outlook.com" userId="fbb3737296cabf75" providerId="LiveId" clId="{B00CB6AE-819B-4F13-A83A-C7BCFBCE1DFB}" dt="2024-03-14T16:58:41.796" v="1366" actId="1076"/>
          <ac:spMkLst>
            <pc:docMk/>
            <pc:sldMk cId="113257295" sldId="347"/>
            <ac:spMk id="7" creationId="{B40210FC-95D2-50D2-661B-BE8638B1DCEC}"/>
          </ac:spMkLst>
        </pc:spChg>
        <pc:picChg chg="add mod">
          <ac:chgData name="sunnysaiyyan@outlook.com" userId="fbb3737296cabf75" providerId="LiveId" clId="{B00CB6AE-819B-4F13-A83A-C7BCFBCE1DFB}" dt="2024-03-14T16:58:51.296" v="1368" actId="1076"/>
          <ac:picMkLst>
            <pc:docMk/>
            <pc:sldMk cId="113257295" sldId="347"/>
            <ac:picMk id="6" creationId="{251FBF0B-4259-4EEE-71C3-C46857378BBD}"/>
          </ac:picMkLst>
        </pc:picChg>
      </pc:sldChg>
      <pc:sldChg chg="modSp new mod">
        <pc:chgData name="sunnysaiyyan@outlook.com" userId="fbb3737296cabf75" providerId="LiveId" clId="{B00CB6AE-819B-4F13-A83A-C7BCFBCE1DFB}" dt="2024-03-14T17:39:21.080" v="1913" actId="20577"/>
        <pc:sldMkLst>
          <pc:docMk/>
          <pc:sldMk cId="1529883565" sldId="348"/>
        </pc:sldMkLst>
        <pc:spChg chg="mod">
          <ac:chgData name="sunnysaiyyan@outlook.com" userId="fbb3737296cabf75" providerId="LiveId" clId="{B00CB6AE-819B-4F13-A83A-C7BCFBCE1DFB}" dt="2024-03-14T17:02:50.340" v="1425" actId="122"/>
          <ac:spMkLst>
            <pc:docMk/>
            <pc:sldMk cId="1529883565" sldId="348"/>
            <ac:spMk id="2" creationId="{F15C38DE-C58F-CF1E-4A12-D8A2880F2418}"/>
          </ac:spMkLst>
        </pc:spChg>
        <pc:spChg chg="mod">
          <ac:chgData name="sunnysaiyyan@outlook.com" userId="fbb3737296cabf75" providerId="LiveId" clId="{B00CB6AE-819B-4F13-A83A-C7BCFBCE1DFB}" dt="2024-03-14T17:39:21.080" v="1913" actId="20577"/>
          <ac:spMkLst>
            <pc:docMk/>
            <pc:sldMk cId="1529883565" sldId="348"/>
            <ac:spMk id="3" creationId="{700A4331-5483-2822-8DEB-67C2945795CC}"/>
          </ac:spMkLst>
        </pc:spChg>
      </pc:sldChg>
      <pc:sldChg chg="addSp delSp modSp new del mod ord">
        <pc:chgData name="sunnysaiyyan@outlook.com" userId="fbb3737296cabf75" providerId="LiveId" clId="{B00CB6AE-819B-4F13-A83A-C7BCFBCE1DFB}" dt="2024-03-14T17:01:53.980" v="1419" actId="2696"/>
        <pc:sldMkLst>
          <pc:docMk/>
          <pc:sldMk cId="1942993095" sldId="348"/>
        </pc:sldMkLst>
        <pc:spChg chg="mod">
          <ac:chgData name="sunnysaiyyan@outlook.com" userId="fbb3737296cabf75" providerId="LiveId" clId="{B00CB6AE-819B-4F13-A83A-C7BCFBCE1DFB}" dt="2024-03-14T17:00:47.277" v="1415" actId="1076"/>
          <ac:spMkLst>
            <pc:docMk/>
            <pc:sldMk cId="1942993095" sldId="348"/>
            <ac:spMk id="2" creationId="{3A4A1324-2E7D-F7F4-8045-321CE34005DC}"/>
          </ac:spMkLst>
        </pc:spChg>
        <pc:spChg chg="del">
          <ac:chgData name="sunnysaiyyan@outlook.com" userId="fbb3737296cabf75" providerId="LiveId" clId="{B00CB6AE-819B-4F13-A83A-C7BCFBCE1DFB}" dt="2024-03-14T16:59:04.654" v="1371" actId="478"/>
          <ac:spMkLst>
            <pc:docMk/>
            <pc:sldMk cId="1942993095" sldId="348"/>
            <ac:spMk id="3" creationId="{26C924CF-8A57-75E3-5EA5-AD0ACC380190}"/>
          </ac:spMkLst>
        </pc:spChg>
        <pc:spChg chg="add mod">
          <ac:chgData name="sunnysaiyyan@outlook.com" userId="fbb3737296cabf75" providerId="LiveId" clId="{B00CB6AE-819B-4F13-A83A-C7BCFBCE1DFB}" dt="2024-03-14T17:00:52.392" v="1416" actId="1076"/>
          <ac:spMkLst>
            <pc:docMk/>
            <pc:sldMk cId="1942993095" sldId="348"/>
            <ac:spMk id="6" creationId="{1F63CCF8-DBC8-6054-5B66-2025C775DE37}"/>
          </ac:spMkLst>
        </pc:spChg>
      </pc:sldChg>
      <pc:sldChg chg="addSp delSp modSp new mod">
        <pc:chgData name="sunnysaiyyan@outlook.com" userId="fbb3737296cabf75" providerId="LiveId" clId="{B00CB6AE-819B-4F13-A83A-C7BCFBCE1DFB}" dt="2024-03-14T17:31:42.372" v="1907" actId="255"/>
        <pc:sldMkLst>
          <pc:docMk/>
          <pc:sldMk cId="4105879124" sldId="349"/>
        </pc:sldMkLst>
        <pc:spChg chg="mod">
          <ac:chgData name="sunnysaiyyan@outlook.com" userId="fbb3737296cabf75" providerId="LiveId" clId="{B00CB6AE-819B-4F13-A83A-C7BCFBCE1DFB}" dt="2024-03-14T17:30:28.825" v="1893" actId="122"/>
          <ac:spMkLst>
            <pc:docMk/>
            <pc:sldMk cId="4105879124" sldId="349"/>
            <ac:spMk id="2" creationId="{3DDEC690-83F5-BA56-4114-13ED27FE83F4}"/>
          </ac:spMkLst>
        </pc:spChg>
        <pc:spChg chg="del">
          <ac:chgData name="sunnysaiyyan@outlook.com" userId="fbb3737296cabf75" providerId="LiveId" clId="{B00CB6AE-819B-4F13-A83A-C7BCFBCE1DFB}" dt="2024-03-14T17:30:05.220" v="1889" actId="478"/>
          <ac:spMkLst>
            <pc:docMk/>
            <pc:sldMk cId="4105879124" sldId="349"/>
            <ac:spMk id="3" creationId="{7F005ABA-2944-3C9C-A091-CBD4AAC072EE}"/>
          </ac:spMkLst>
        </pc:spChg>
        <pc:spChg chg="add del">
          <ac:chgData name="sunnysaiyyan@outlook.com" userId="fbb3737296cabf75" providerId="LiveId" clId="{B00CB6AE-819B-4F13-A83A-C7BCFBCE1DFB}" dt="2024-03-14T17:30:15.673" v="1891" actId="478"/>
          <ac:spMkLst>
            <pc:docMk/>
            <pc:sldMk cId="4105879124" sldId="349"/>
            <ac:spMk id="7" creationId="{BB4393A7-828D-8469-5EC6-0CA2B1DD0BC5}"/>
          </ac:spMkLst>
        </pc:spChg>
        <pc:spChg chg="add mod">
          <ac:chgData name="sunnysaiyyan@outlook.com" userId="fbb3737296cabf75" providerId="LiveId" clId="{B00CB6AE-819B-4F13-A83A-C7BCFBCE1DFB}" dt="2024-03-14T17:31:42.372" v="1907" actId="255"/>
          <ac:spMkLst>
            <pc:docMk/>
            <pc:sldMk cId="4105879124" sldId="349"/>
            <ac:spMk id="10" creationId="{E82F799C-D9EC-6BA0-90D6-8573F144AB9B}"/>
          </ac:spMkLst>
        </pc:spChg>
        <pc:picChg chg="add mod">
          <ac:chgData name="sunnysaiyyan@outlook.com" userId="fbb3737296cabf75" providerId="LiveId" clId="{B00CB6AE-819B-4F13-A83A-C7BCFBCE1DFB}" dt="2024-03-14T17:31:12.592" v="1903" actId="1076"/>
          <ac:picMkLst>
            <pc:docMk/>
            <pc:sldMk cId="4105879124" sldId="349"/>
            <ac:picMk id="8" creationId="{05EE0893-81E7-467F-D007-5BAE9F0C8C02}"/>
          </ac:picMkLst>
        </pc:picChg>
        <pc:picChg chg="add mod">
          <ac:chgData name="sunnysaiyyan@outlook.com" userId="fbb3737296cabf75" providerId="LiveId" clId="{B00CB6AE-819B-4F13-A83A-C7BCFBCE1DFB}" dt="2024-03-14T17:31:09.123" v="1902" actId="1076"/>
          <ac:picMkLst>
            <pc:docMk/>
            <pc:sldMk cId="4105879124" sldId="349"/>
            <ac:picMk id="9" creationId="{1AE0D583-EAD0-77BD-6B1E-164360684C9C}"/>
          </ac:picMkLst>
        </pc:picChg>
      </pc:sldChg>
      <pc:sldChg chg="addSp delSp modSp new mod">
        <pc:chgData name="sunnysaiyyan@outlook.com" userId="fbb3737296cabf75" providerId="LiveId" clId="{B00CB6AE-819B-4F13-A83A-C7BCFBCE1DFB}" dt="2024-03-14T17:53:45.607" v="1945" actId="1076"/>
        <pc:sldMkLst>
          <pc:docMk/>
          <pc:sldMk cId="2034556718" sldId="350"/>
        </pc:sldMkLst>
        <pc:spChg chg="mod">
          <ac:chgData name="sunnysaiyyan@outlook.com" userId="fbb3737296cabf75" providerId="LiveId" clId="{B00CB6AE-819B-4F13-A83A-C7BCFBCE1DFB}" dt="2024-03-14T17:52:25.125" v="1930" actId="122"/>
          <ac:spMkLst>
            <pc:docMk/>
            <pc:sldMk cId="2034556718" sldId="350"/>
            <ac:spMk id="2" creationId="{CEB2901D-B914-EA64-6010-3BA3C36EEB11}"/>
          </ac:spMkLst>
        </pc:spChg>
        <pc:spChg chg="del">
          <ac:chgData name="sunnysaiyyan@outlook.com" userId="fbb3737296cabf75" providerId="LiveId" clId="{B00CB6AE-819B-4F13-A83A-C7BCFBCE1DFB}" dt="2024-03-14T17:52:33.970" v="1931" actId="478"/>
          <ac:spMkLst>
            <pc:docMk/>
            <pc:sldMk cId="2034556718" sldId="350"/>
            <ac:spMk id="3" creationId="{50D571ED-FB09-CD2C-4769-32734E540CD1}"/>
          </ac:spMkLst>
        </pc:spChg>
        <pc:picChg chg="add mod">
          <ac:chgData name="sunnysaiyyan@outlook.com" userId="fbb3737296cabf75" providerId="LiveId" clId="{B00CB6AE-819B-4F13-A83A-C7BCFBCE1DFB}" dt="2024-03-14T17:53:21.833" v="1940" actId="1076"/>
          <ac:picMkLst>
            <pc:docMk/>
            <pc:sldMk cId="2034556718" sldId="350"/>
            <ac:picMk id="7" creationId="{26D58CDE-B6CF-47B8-E58A-4F389935AE14}"/>
          </ac:picMkLst>
        </pc:picChg>
        <pc:picChg chg="add mod">
          <ac:chgData name="sunnysaiyyan@outlook.com" userId="fbb3737296cabf75" providerId="LiveId" clId="{B00CB6AE-819B-4F13-A83A-C7BCFBCE1DFB}" dt="2024-03-14T17:53:07.606" v="1939" actId="1076"/>
          <ac:picMkLst>
            <pc:docMk/>
            <pc:sldMk cId="2034556718" sldId="350"/>
            <ac:picMk id="8" creationId="{DEF72504-4285-7170-6644-554ED45EDD43}"/>
          </ac:picMkLst>
        </pc:picChg>
        <pc:picChg chg="add mod">
          <ac:chgData name="sunnysaiyyan@outlook.com" userId="fbb3737296cabf75" providerId="LiveId" clId="{B00CB6AE-819B-4F13-A83A-C7BCFBCE1DFB}" dt="2024-03-14T17:53:45.607" v="1945" actId="1076"/>
          <ac:picMkLst>
            <pc:docMk/>
            <pc:sldMk cId="2034556718" sldId="350"/>
            <ac:picMk id="9" creationId="{908193E6-D788-01DA-136E-0B5BDD65E220}"/>
          </ac:picMkLst>
        </pc:picChg>
      </pc:sldChg>
      <pc:sldChg chg="addSp delSp modSp new mod">
        <pc:chgData name="sunnysaiyyan@outlook.com" userId="fbb3737296cabf75" providerId="LiveId" clId="{B00CB6AE-819B-4F13-A83A-C7BCFBCE1DFB}" dt="2024-05-09T17:10:44.642" v="2458" actId="255"/>
        <pc:sldMkLst>
          <pc:docMk/>
          <pc:sldMk cId="1371129157" sldId="351"/>
        </pc:sldMkLst>
        <pc:spChg chg="add del mod">
          <ac:chgData name="sunnysaiyyan@outlook.com" userId="fbb3737296cabf75" providerId="LiveId" clId="{B00CB6AE-819B-4F13-A83A-C7BCFBCE1DFB}" dt="2024-05-09T17:05:15.597" v="1977" actId="20577"/>
          <ac:spMkLst>
            <pc:docMk/>
            <pc:sldMk cId="1371129157" sldId="351"/>
            <ac:spMk id="2" creationId="{F5D2E70A-6112-BAFA-46AD-09890399474C}"/>
          </ac:spMkLst>
        </pc:spChg>
        <pc:spChg chg="del">
          <ac:chgData name="sunnysaiyyan@outlook.com" userId="fbb3737296cabf75" providerId="LiveId" clId="{B00CB6AE-819B-4F13-A83A-C7BCFBCE1DFB}" dt="2024-05-09T17:04:37.462" v="1947" actId="478"/>
          <ac:spMkLst>
            <pc:docMk/>
            <pc:sldMk cId="1371129157" sldId="351"/>
            <ac:spMk id="3" creationId="{233FA522-FA4D-381B-72E2-DEBC2E5DACDF}"/>
          </ac:spMkLst>
        </pc:spChg>
        <pc:spChg chg="add del mod">
          <ac:chgData name="sunnysaiyyan@outlook.com" userId="fbb3737296cabf75" providerId="LiveId" clId="{B00CB6AE-819B-4F13-A83A-C7BCFBCE1DFB}" dt="2024-05-09T17:06:01.492" v="1986"/>
          <ac:spMkLst>
            <pc:docMk/>
            <pc:sldMk cId="1371129157" sldId="351"/>
            <ac:spMk id="8" creationId="{611CD5A9-0322-53E7-C7BD-CA94DF9DAC5B}"/>
          </ac:spMkLst>
        </pc:spChg>
        <pc:spChg chg="add mod">
          <ac:chgData name="sunnysaiyyan@outlook.com" userId="fbb3737296cabf75" providerId="LiveId" clId="{B00CB6AE-819B-4F13-A83A-C7BCFBCE1DFB}" dt="2024-05-09T17:10:44.642" v="2458" actId="255"/>
          <ac:spMkLst>
            <pc:docMk/>
            <pc:sldMk cId="1371129157" sldId="351"/>
            <ac:spMk id="9" creationId="{39F7DD39-1727-C80B-B382-8DDB974AA2E6}"/>
          </ac:spMkLst>
        </pc:spChg>
        <pc:picChg chg="add mod">
          <ac:chgData name="sunnysaiyyan@outlook.com" userId="fbb3737296cabf75" providerId="LiveId" clId="{B00CB6AE-819B-4F13-A83A-C7BCFBCE1DFB}" dt="2024-05-09T17:06:19.116" v="1987" actId="1076"/>
          <ac:picMkLst>
            <pc:docMk/>
            <pc:sldMk cId="1371129157" sldId="351"/>
            <ac:picMk id="7" creationId="{224BF1A1-DBBD-8BD8-0CFE-2052FFE0654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jpeg"/><Relationship Id="rId1" Type="http://schemas.openxmlformats.org/officeDocument/2006/relationships/slideLayout" Target="../slideLayouts/slideLayout1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dax/max-function-dax" TargetMode="External"/><Relationship Id="rId2" Type="http://schemas.openxmlformats.org/officeDocument/2006/relationships/hyperlink" Target="https://medium.com/@arjunuttamsharma561/m-query-language-in-power-bi-db1916ee2b1a#:~:text=M%20Query%20is%20a%20%E2%80%9Cmashup,using%20M%20in%20the%20background" TargetMode="Externa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44.png"/><Relationship Id="rId4" Type="http://schemas.openxmlformats.org/officeDocument/2006/relationships/hyperlink" Target="https://senturus.com/blog/power-bi-gateway-explained/#:~:text=The%20Power%20BI%20gateway%20supports,both%20uptime%20and%20performance%20reaso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6096000" y="1520709"/>
            <a:ext cx="6033054" cy="4546725"/>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 y="293297"/>
            <a:ext cx="12192000" cy="1405503"/>
          </a:xfrm>
        </p:spPr>
        <p:txBody>
          <a:bodyPr/>
          <a:lstStyle/>
          <a:p>
            <a:r>
              <a:rPr lang="en-US" dirty="0" err="1"/>
              <a:t>cOLUMBIA</a:t>
            </a:r>
            <a:r>
              <a:rPr lang="en-US" dirty="0"/>
              <a:t> ASIA HOSPITAL</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38023" y="5442664"/>
            <a:ext cx="5615796" cy="356616"/>
          </a:xfrm>
        </p:spPr>
        <p:txBody>
          <a:bodyPr/>
          <a:lstStyle/>
          <a:p>
            <a:r>
              <a:rPr lang="en-US" dirty="0"/>
              <a:t>Roopam Srivastava</a:t>
            </a:r>
          </a:p>
          <a:p>
            <a:r>
              <a:rPr lang="en-US" dirty="0"/>
              <a:t>14/3/2024</a:t>
            </a:r>
          </a:p>
        </p:txBody>
      </p:sp>
      <p:pic>
        <p:nvPicPr>
          <p:cNvPr id="6" name="Graphic 5" descr="Stethoscope with solid fill">
            <a:extLst>
              <a:ext uri="{FF2B5EF4-FFF2-40B4-BE49-F238E27FC236}">
                <a16:creationId xmlns:a16="http://schemas.microsoft.com/office/drawing/2014/main" id="{F057F87A-4863-DC27-5ACC-78139FFD78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381" y="2411083"/>
            <a:ext cx="1848928" cy="1848928"/>
          </a:xfrm>
          <a:prstGeom prst="rect">
            <a:avLst/>
          </a:prstGeom>
        </p:spPr>
      </p:pic>
      <p:pic>
        <p:nvPicPr>
          <p:cNvPr id="22" name="Graphic 21" descr="Needle with solid fill">
            <a:extLst>
              <a:ext uri="{FF2B5EF4-FFF2-40B4-BE49-F238E27FC236}">
                <a16:creationId xmlns:a16="http://schemas.microsoft.com/office/drawing/2014/main" id="{750CEC98-AF9C-19B8-EFA4-66AE93FE34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3967" y="3794072"/>
            <a:ext cx="1263770" cy="1263770"/>
          </a:xfrm>
          <a:prstGeom prst="rect">
            <a:avLst/>
          </a:prstGeom>
        </p:spPr>
      </p:pic>
      <p:pic>
        <p:nvPicPr>
          <p:cNvPr id="24" name="Graphic 23" descr="Medicine with solid fill">
            <a:extLst>
              <a:ext uri="{FF2B5EF4-FFF2-40B4-BE49-F238E27FC236}">
                <a16:creationId xmlns:a16="http://schemas.microsoft.com/office/drawing/2014/main" id="{6E2DE863-516C-0E0A-A3AC-02312FCD05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9796" y="1558620"/>
            <a:ext cx="1505309" cy="1505309"/>
          </a:xfrm>
          <a:prstGeom prst="rect">
            <a:avLst/>
          </a:prstGeom>
        </p:spPr>
      </p:pic>
      <p:pic>
        <p:nvPicPr>
          <p:cNvPr id="26" name="Graphic 25" descr="Medical with solid fill">
            <a:extLst>
              <a:ext uri="{FF2B5EF4-FFF2-40B4-BE49-F238E27FC236}">
                <a16:creationId xmlns:a16="http://schemas.microsoft.com/office/drawing/2014/main" id="{B0057154-07E0-CC8E-C57F-625212A953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67677" y="4178894"/>
            <a:ext cx="1263770" cy="126377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229F-7C7A-3C48-6C77-87694F8D06C7}"/>
              </a:ext>
            </a:extLst>
          </p:cNvPr>
          <p:cNvSpPr>
            <a:spLocks noGrp="1"/>
          </p:cNvSpPr>
          <p:nvPr>
            <p:ph type="title"/>
          </p:nvPr>
        </p:nvSpPr>
        <p:spPr>
          <a:xfrm>
            <a:off x="1278146" y="196848"/>
            <a:ext cx="10058400" cy="914400"/>
          </a:xfrm>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63CEC5F7-2CF4-5B50-B40A-C198EC1B86F8}"/>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74D204AC-0ABB-1D61-AE0C-E729F71F6081}"/>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A96B5E18-C89D-C84B-E39C-FC9A353B6361}"/>
              </a:ext>
            </a:extLst>
          </p:cNvPr>
          <p:cNvPicPr>
            <a:picLocks noChangeAspect="1"/>
          </p:cNvPicPr>
          <p:nvPr/>
        </p:nvPicPr>
        <p:blipFill>
          <a:blip r:embed="rId2"/>
          <a:stretch>
            <a:fillRect/>
          </a:stretch>
        </p:blipFill>
        <p:spPr>
          <a:xfrm>
            <a:off x="6778039" y="1111248"/>
            <a:ext cx="5092700" cy="3438824"/>
          </a:xfrm>
          <a:prstGeom prst="rect">
            <a:avLst/>
          </a:prstGeom>
        </p:spPr>
      </p:pic>
      <p:sp>
        <p:nvSpPr>
          <p:cNvPr id="7" name="TextBox 6">
            <a:extLst>
              <a:ext uri="{FF2B5EF4-FFF2-40B4-BE49-F238E27FC236}">
                <a16:creationId xmlns:a16="http://schemas.microsoft.com/office/drawing/2014/main" id="{0176F300-0FDB-CE06-53A0-C8C3500BD4F1}"/>
              </a:ext>
            </a:extLst>
          </p:cNvPr>
          <p:cNvSpPr txBox="1"/>
          <p:nvPr/>
        </p:nvSpPr>
        <p:spPr>
          <a:xfrm>
            <a:off x="344265" y="3380125"/>
            <a:ext cx="6433774" cy="347787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From the above graph it can be seen there is a decline in the number of visits from April 2019 to May 2019 which suddenly shoots up in June 2019 which later declined in July 2019. But as seen overall trend of number of visits to month it can be seen that there is fluctuation in every month. The highest number of visits can be seen in the month of May 2020 which is 158 patients which is followed by October 2019 which is 149. While the month of August 2020 shows the minimum patients. </a:t>
            </a:r>
            <a:endParaRPr lang="en-IN" sz="2000" b="1"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35207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4EB1-0DB6-78FD-41C8-F0C5D1DFEC77}"/>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B57D2858-433A-3223-6E5E-6090F6429CF9}"/>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D2B5D61E-9DB1-9ED5-B0A4-AFF29089ECB2}"/>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02138F58-DF51-A65C-48ED-06D9FCD8B204}"/>
              </a:ext>
            </a:extLst>
          </p:cNvPr>
          <p:cNvPicPr>
            <a:picLocks noChangeAspect="1"/>
          </p:cNvPicPr>
          <p:nvPr/>
        </p:nvPicPr>
        <p:blipFill>
          <a:blip r:embed="rId2"/>
          <a:stretch>
            <a:fillRect/>
          </a:stretch>
        </p:blipFill>
        <p:spPr>
          <a:xfrm>
            <a:off x="877824" y="1524000"/>
            <a:ext cx="5612142" cy="2918604"/>
          </a:xfrm>
          <a:prstGeom prst="rect">
            <a:avLst/>
          </a:prstGeom>
        </p:spPr>
      </p:pic>
      <p:sp>
        <p:nvSpPr>
          <p:cNvPr id="7" name="TextBox 6">
            <a:extLst>
              <a:ext uri="{FF2B5EF4-FFF2-40B4-BE49-F238E27FC236}">
                <a16:creationId xmlns:a16="http://schemas.microsoft.com/office/drawing/2014/main" id="{F5830F26-8EAF-BC18-BEFF-0B0FF4D21971}"/>
              </a:ext>
            </a:extLst>
          </p:cNvPr>
          <p:cNvSpPr txBox="1"/>
          <p:nvPr/>
        </p:nvSpPr>
        <p:spPr>
          <a:xfrm>
            <a:off x="6771736" y="4303455"/>
            <a:ext cx="5175849" cy="255454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The age group of 20 (20-30) shows the highest satisfaction score i.e. 5.25 which is followed by age group of 50 (50-60) i.e. 5.21. While the age group of 70 (70-90) shows the lowest satisfaction score i.e. 4.58. (used average satisfaction score vs age group)</a:t>
            </a:r>
            <a:endParaRPr lang="en-IN" sz="2000" b="1"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163965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2D34-7DEA-5C45-C9EF-8188B7F51F13}"/>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001509A3-6090-942A-C14B-B06E51628190}"/>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A69154B7-EFC5-FAE1-9338-0FF989A932B5}"/>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8613DC9E-DBBB-BFF9-67D8-AA3FC1E687CC}"/>
              </a:ext>
            </a:extLst>
          </p:cNvPr>
          <p:cNvPicPr>
            <a:picLocks noChangeAspect="1"/>
          </p:cNvPicPr>
          <p:nvPr/>
        </p:nvPicPr>
        <p:blipFill>
          <a:blip r:embed="rId2"/>
          <a:stretch>
            <a:fillRect/>
          </a:stretch>
        </p:blipFill>
        <p:spPr>
          <a:xfrm>
            <a:off x="6627355" y="1375914"/>
            <a:ext cx="5010150" cy="3039374"/>
          </a:xfrm>
          <a:prstGeom prst="rect">
            <a:avLst/>
          </a:prstGeom>
        </p:spPr>
      </p:pic>
      <p:sp>
        <p:nvSpPr>
          <p:cNvPr id="7" name="TextBox 6">
            <a:extLst>
              <a:ext uri="{FF2B5EF4-FFF2-40B4-BE49-F238E27FC236}">
                <a16:creationId xmlns:a16="http://schemas.microsoft.com/office/drawing/2014/main" id="{1391FFC7-5846-9700-3617-C36B41F8F6AE}"/>
              </a:ext>
            </a:extLst>
          </p:cNvPr>
          <p:cNvSpPr txBox="1"/>
          <p:nvPr/>
        </p:nvSpPr>
        <p:spPr>
          <a:xfrm>
            <a:off x="554495" y="3380125"/>
            <a:ext cx="5975701" cy="347787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So, if someone outside of the hospital claims that there is racial or gender-based discrimination in the hospital, it can be said that the above claim was not true as it can be that second majority of the patient in the hospital visited are African American, not only that but more than 5 racial community comes here for the treatment. Not only by racial but along with that the female patients are in good number which is only 100 less than that of male patients. So the hospital is non-biased in terms of race and gender of patients.</a:t>
            </a:r>
            <a:endParaRPr lang="en-IN" sz="2000" b="1" dirty="0"/>
          </a:p>
        </p:txBody>
      </p:sp>
    </p:spTree>
    <p:extLst>
      <p:ext uri="{BB962C8B-B14F-4D97-AF65-F5344CB8AC3E}">
        <p14:creationId xmlns:p14="http://schemas.microsoft.com/office/powerpoint/2010/main" val="15127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6880-4896-2739-92C2-6F10FEC07284}"/>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504A5DFE-56DC-382B-E99B-8D496B9D29F1}"/>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E53CEA31-5A46-8984-8923-39A981D802EA}"/>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E499BBD9-D859-4B75-579B-1EDE6904AAFA}"/>
              </a:ext>
            </a:extLst>
          </p:cNvPr>
          <p:cNvPicPr>
            <a:picLocks noChangeAspect="1"/>
          </p:cNvPicPr>
          <p:nvPr/>
        </p:nvPicPr>
        <p:blipFill>
          <a:blip r:embed="rId2"/>
          <a:stretch>
            <a:fillRect/>
          </a:stretch>
        </p:blipFill>
        <p:spPr>
          <a:xfrm>
            <a:off x="1186790" y="1524000"/>
            <a:ext cx="3393836" cy="2367915"/>
          </a:xfrm>
          <a:prstGeom prst="rect">
            <a:avLst/>
          </a:prstGeom>
        </p:spPr>
      </p:pic>
      <p:pic>
        <p:nvPicPr>
          <p:cNvPr id="7" name="Picture 6">
            <a:extLst>
              <a:ext uri="{FF2B5EF4-FFF2-40B4-BE49-F238E27FC236}">
                <a16:creationId xmlns:a16="http://schemas.microsoft.com/office/drawing/2014/main" id="{5E20C54E-70FA-6D73-541F-492620828438}"/>
              </a:ext>
            </a:extLst>
          </p:cNvPr>
          <p:cNvPicPr>
            <a:picLocks noChangeAspect="1"/>
          </p:cNvPicPr>
          <p:nvPr/>
        </p:nvPicPr>
        <p:blipFill>
          <a:blip r:embed="rId3"/>
          <a:stretch>
            <a:fillRect/>
          </a:stretch>
        </p:blipFill>
        <p:spPr>
          <a:xfrm>
            <a:off x="1186789" y="4238325"/>
            <a:ext cx="3393836" cy="2349500"/>
          </a:xfrm>
          <a:prstGeom prst="rect">
            <a:avLst/>
          </a:prstGeom>
        </p:spPr>
      </p:pic>
      <p:sp>
        <p:nvSpPr>
          <p:cNvPr id="8" name="TextBox 7">
            <a:extLst>
              <a:ext uri="{FF2B5EF4-FFF2-40B4-BE49-F238E27FC236}">
                <a16:creationId xmlns:a16="http://schemas.microsoft.com/office/drawing/2014/main" id="{76A555B3-0A14-5613-F898-9603D90B6228}"/>
              </a:ext>
            </a:extLst>
          </p:cNvPr>
          <p:cNvSpPr txBox="1"/>
          <p:nvPr/>
        </p:nvSpPr>
        <p:spPr>
          <a:xfrm>
            <a:off x="5400136" y="2961052"/>
            <a:ext cx="5676181" cy="255454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If the hospital has a budget to hire 2-3 new doctors, they should be hired in the </a:t>
            </a:r>
            <a:r>
              <a:rPr lang="en-IN" sz="2000" b="1" dirty="0" err="1">
                <a:solidFill>
                  <a:srgbClr val="000000"/>
                </a:solidFill>
                <a:effectLst/>
                <a:latin typeface="Lato" panose="020F0502020204030203" pitchFamily="34" charset="0"/>
                <a:ea typeface="Times New Roman" panose="02020603050405020304" pitchFamily="18" charset="0"/>
              </a:rPr>
              <a:t>Orthopedics</a:t>
            </a:r>
            <a:r>
              <a:rPr lang="en-IN" sz="2000" b="1" dirty="0">
                <a:solidFill>
                  <a:srgbClr val="000000"/>
                </a:solidFill>
                <a:effectLst/>
                <a:latin typeface="Lato" panose="020F0502020204030203" pitchFamily="34" charset="0"/>
                <a:ea typeface="Times New Roman" panose="02020603050405020304" pitchFamily="18" charset="0"/>
              </a:rPr>
              <a:t>, General Practice and Physiotherapy, as they have highest numbers of visitors and a smaller number of doctors. Thus, it will help in increasing the revenue as these departments are busier as compared to others.</a:t>
            </a:r>
            <a:endParaRPr lang="en-IN" sz="2000" b="1"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74719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CD4A-6069-5035-6E3C-858F6D323E99}"/>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96A8345B-DF39-25A1-CEA8-9B2F5324F763}"/>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AB05C942-3393-C685-8B98-8FBB1794508F}"/>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251FBF0B-4259-4EEE-71C3-C46857378BBD}"/>
              </a:ext>
            </a:extLst>
          </p:cNvPr>
          <p:cNvPicPr>
            <a:picLocks noChangeAspect="1"/>
          </p:cNvPicPr>
          <p:nvPr/>
        </p:nvPicPr>
        <p:blipFill>
          <a:blip r:embed="rId2"/>
          <a:stretch>
            <a:fillRect/>
          </a:stretch>
        </p:blipFill>
        <p:spPr>
          <a:xfrm>
            <a:off x="1009936" y="1742536"/>
            <a:ext cx="5314663" cy="3045125"/>
          </a:xfrm>
          <a:prstGeom prst="rect">
            <a:avLst/>
          </a:prstGeom>
        </p:spPr>
      </p:pic>
      <p:sp>
        <p:nvSpPr>
          <p:cNvPr id="7" name="TextBox 6">
            <a:extLst>
              <a:ext uri="{FF2B5EF4-FFF2-40B4-BE49-F238E27FC236}">
                <a16:creationId xmlns:a16="http://schemas.microsoft.com/office/drawing/2014/main" id="{B40210FC-95D2-50D2-661B-BE8638B1DCEC}"/>
              </a:ext>
            </a:extLst>
          </p:cNvPr>
          <p:cNvSpPr txBox="1"/>
          <p:nvPr/>
        </p:nvSpPr>
        <p:spPr>
          <a:xfrm>
            <a:off x="6780362" y="3968151"/>
            <a:ext cx="4991014" cy="255454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The average waiting time of the renal department is oddly large as compared to other departments which is around 37.43 minutes. Which is followed by Physiotherapy department which is 37.04 minutes. While the cardiology has the least waiting time that is 33.25 minutes.</a:t>
            </a:r>
            <a:endParaRPr lang="en-IN" sz="2000" b="1"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11325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E70A-6112-BAFA-46AD-09890399474C}"/>
              </a:ext>
            </a:extLst>
          </p:cNvPr>
          <p:cNvSpPr>
            <a:spLocks noGrp="1"/>
          </p:cNvSpPr>
          <p:nvPr>
            <p:ph type="title"/>
          </p:nvPr>
        </p:nvSpPr>
        <p:spPr/>
        <p:txBody>
          <a:bodyPr/>
          <a:lstStyle/>
          <a:p>
            <a:r>
              <a:rPr lang="en-US" b="1" u="sng" dirty="0"/>
              <a:t>TREND OF PATIENTS VISIT</a:t>
            </a:r>
            <a:endParaRPr lang="en-IN" dirty="0"/>
          </a:p>
        </p:txBody>
      </p:sp>
      <p:sp>
        <p:nvSpPr>
          <p:cNvPr id="4" name="Slide Number Placeholder 3">
            <a:extLst>
              <a:ext uri="{FF2B5EF4-FFF2-40B4-BE49-F238E27FC236}">
                <a16:creationId xmlns:a16="http://schemas.microsoft.com/office/drawing/2014/main" id="{E8176CB8-196E-1989-10F1-07E26751261E}"/>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6925865C-E253-099E-A9C8-11E9407CED56}"/>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224BF1A1-DBBD-8BD8-0CFE-2052FFE0654E}"/>
              </a:ext>
            </a:extLst>
          </p:cNvPr>
          <p:cNvPicPr>
            <a:picLocks noChangeAspect="1"/>
          </p:cNvPicPr>
          <p:nvPr/>
        </p:nvPicPr>
        <p:blipFill>
          <a:blip r:embed="rId2"/>
          <a:stretch>
            <a:fillRect/>
          </a:stretch>
        </p:blipFill>
        <p:spPr>
          <a:xfrm>
            <a:off x="1364410" y="1546224"/>
            <a:ext cx="4083260" cy="4838949"/>
          </a:xfrm>
          <a:prstGeom prst="rect">
            <a:avLst/>
          </a:prstGeom>
        </p:spPr>
      </p:pic>
      <p:sp>
        <p:nvSpPr>
          <p:cNvPr id="9" name="TextBox 8">
            <a:extLst>
              <a:ext uri="{FF2B5EF4-FFF2-40B4-BE49-F238E27FC236}">
                <a16:creationId xmlns:a16="http://schemas.microsoft.com/office/drawing/2014/main" id="{39F7DD39-1727-C80B-B382-8DDB974AA2E6}"/>
              </a:ext>
            </a:extLst>
          </p:cNvPr>
          <p:cNvSpPr txBox="1"/>
          <p:nvPr/>
        </p:nvSpPr>
        <p:spPr>
          <a:xfrm>
            <a:off x="5710687" y="1621766"/>
            <a:ext cx="5857336" cy="4339650"/>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From the given table on the side there can be seen some trends in the patients visit from 2019 to 2020.</a:t>
            </a:r>
          </a:p>
          <a:p>
            <a:endParaRPr lang="en-IN" sz="2000" b="1" dirty="0">
              <a:solidFill>
                <a:srgbClr val="000000"/>
              </a:solidFill>
              <a:latin typeface="Lato" panose="020F0502020204030203" pitchFamily="34" charset="0"/>
              <a:ea typeface="Times New Roman" panose="02020603050405020304" pitchFamily="18" charset="0"/>
            </a:endParaRPr>
          </a:p>
          <a:p>
            <a:r>
              <a:rPr lang="en-IN" sz="2000" b="1" dirty="0">
                <a:solidFill>
                  <a:srgbClr val="000000"/>
                </a:solidFill>
                <a:latin typeface="Lato" panose="020F0502020204030203" pitchFamily="34" charset="0"/>
                <a:ea typeface="Times New Roman" panose="02020603050405020304" pitchFamily="18" charset="0"/>
              </a:rPr>
              <a:t>In this it can be seen that the month of April, June, August, September and October shows the increasing trend of patients visit as compared to the previous year visits from 2019. </a:t>
            </a:r>
          </a:p>
          <a:p>
            <a:endParaRPr lang="en-IN" sz="2000" b="1" dirty="0">
              <a:solidFill>
                <a:srgbClr val="000000"/>
              </a:solidFill>
              <a:latin typeface="Lato" panose="020F0502020204030203" pitchFamily="34" charset="0"/>
              <a:ea typeface="Times New Roman" panose="02020603050405020304" pitchFamily="18" charset="0"/>
            </a:endParaRPr>
          </a:p>
          <a:p>
            <a:r>
              <a:rPr lang="en-IN" sz="2000" b="1" dirty="0">
                <a:solidFill>
                  <a:srgbClr val="000000"/>
                </a:solidFill>
                <a:latin typeface="Lato" panose="020F0502020204030203" pitchFamily="34" charset="0"/>
                <a:ea typeface="Times New Roman" panose="02020603050405020304" pitchFamily="18" charset="0"/>
              </a:rPr>
              <a:t>While the month of May and July of year 2020 shows the declining trend of patients visit as compared to same time in the year 2019.</a:t>
            </a:r>
            <a:endParaRPr lang="en-IN" sz="2000" b="1" dirty="0">
              <a:effectLst/>
              <a:latin typeface="Times New Roman" panose="02020603050405020304" pitchFamily="18" charset="0"/>
              <a:ea typeface="Times New Roman" panose="02020603050405020304" pitchFamily="18" charset="0"/>
            </a:endParaRPr>
          </a:p>
          <a:p>
            <a:endParaRPr lang="en-IN" sz="1800" b="1" dirty="0"/>
          </a:p>
          <a:p>
            <a:endParaRPr lang="en-IN" dirty="0"/>
          </a:p>
        </p:txBody>
      </p:sp>
    </p:spTree>
    <p:extLst>
      <p:ext uri="{BB962C8B-B14F-4D97-AF65-F5344CB8AC3E}">
        <p14:creationId xmlns:p14="http://schemas.microsoft.com/office/powerpoint/2010/main" val="137112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8DE-C58F-CF1E-4A12-D8A2880F2418}"/>
              </a:ext>
            </a:extLst>
          </p:cNvPr>
          <p:cNvSpPr>
            <a:spLocks noGrp="1"/>
          </p:cNvSpPr>
          <p:nvPr>
            <p:ph type="title"/>
          </p:nvPr>
        </p:nvSpPr>
        <p:spPr/>
        <p:txBody>
          <a:bodyPr/>
          <a:lstStyle/>
          <a:p>
            <a:pPr algn="ctr"/>
            <a:r>
              <a:rPr lang="en-US" b="1" u="sng" dirty="0"/>
              <a:t>Findings of analysis</a:t>
            </a:r>
            <a:endParaRPr lang="en-IN" dirty="0"/>
          </a:p>
        </p:txBody>
      </p:sp>
      <p:sp>
        <p:nvSpPr>
          <p:cNvPr id="3" name="Content Placeholder 2">
            <a:extLst>
              <a:ext uri="{FF2B5EF4-FFF2-40B4-BE49-F238E27FC236}">
                <a16:creationId xmlns:a16="http://schemas.microsoft.com/office/drawing/2014/main" id="{700A4331-5483-2822-8DEB-67C2945795CC}"/>
              </a:ext>
            </a:extLst>
          </p:cNvPr>
          <p:cNvSpPr>
            <a:spLocks noGrp="1"/>
          </p:cNvSpPr>
          <p:nvPr>
            <p:ph idx="1"/>
          </p:nvPr>
        </p:nvSpPr>
        <p:spPr>
          <a:xfrm>
            <a:off x="743953" y="1855944"/>
            <a:ext cx="10893552" cy="4631119"/>
          </a:xfrm>
        </p:spPr>
        <p:txBody>
          <a:bodyPr/>
          <a:lstStyle/>
          <a:p>
            <a:r>
              <a:rPr lang="en-IN" sz="2000" b="1" dirty="0">
                <a:solidFill>
                  <a:srgbClr val="000000"/>
                </a:solidFill>
                <a:effectLst/>
                <a:latin typeface="Lato" panose="020F0502020204030203" pitchFamily="34" charset="0"/>
                <a:ea typeface="Times New Roman" panose="02020603050405020304" pitchFamily="18" charset="0"/>
              </a:rPr>
              <a:t> If as compared to the appointment fees taken by the doctors to the total revenue earned by hospital, it can be said that the hospital is profitable. As the total fees by the doctor is 5.35M. thus by excluding that from the total revenue determines the profitability</a:t>
            </a:r>
            <a:r>
              <a:rPr lang="en-IN" sz="1800" dirty="0">
                <a:solidFill>
                  <a:srgbClr val="000000"/>
                </a:solidFill>
                <a:effectLst/>
                <a:latin typeface="Lato" panose="020F0502020204030203" pitchFamily="34" charset="0"/>
                <a:ea typeface="Times New Roman" panose="02020603050405020304" pitchFamily="18" charset="0"/>
              </a:rPr>
              <a:t>. </a:t>
            </a:r>
          </a:p>
          <a:p>
            <a:r>
              <a:rPr lang="en-IN" sz="2000" b="1" dirty="0">
                <a:solidFill>
                  <a:srgbClr val="000000"/>
                </a:solidFill>
                <a:effectLst/>
                <a:latin typeface="Lato" panose="020F0502020204030203" pitchFamily="34" charset="0"/>
                <a:ea typeface="Times New Roman" panose="02020603050405020304" pitchFamily="18" charset="0"/>
              </a:rPr>
              <a:t>There is a one-to-one relationship between the doctor id and department, as each doctor is assigned to single department. Like one doctor is associated to single department. There is no single doctor who are assigned to multiple departments.</a:t>
            </a:r>
            <a:endParaRPr lang="en-IN" sz="2000" b="1" dirty="0">
              <a:effectLst/>
              <a:latin typeface="Times New Roman" panose="02020603050405020304" pitchFamily="18" charset="0"/>
              <a:ea typeface="Times New Roman" panose="02020603050405020304" pitchFamily="18" charset="0"/>
            </a:endParaRPr>
          </a:p>
          <a:p>
            <a:r>
              <a:rPr lang="en-IN" sz="2000" b="1" dirty="0">
                <a:solidFill>
                  <a:srgbClr val="000000"/>
                </a:solidFill>
                <a:latin typeface="Lato" panose="020F0502020204030203" pitchFamily="34" charset="0"/>
              </a:rPr>
              <a:t>The hospital management should offer discounts to the patients of the age group of 60 (60-70) &amp; 70 (70-80). As they are seniors and need more assistance as compared to the youth generations, thus it will help in increasing the satisfaction score of patients and there can be increase in the patients of this age group also</a:t>
            </a:r>
          </a:p>
          <a:p>
            <a:r>
              <a:rPr lang="en-IN" sz="2000" b="1" dirty="0">
                <a:solidFill>
                  <a:srgbClr val="000000"/>
                </a:solidFill>
                <a:latin typeface="Lato" panose="020F0502020204030203" pitchFamily="34" charset="0"/>
              </a:rPr>
              <a:t>The strategies we could use to provide discounts to the patients should be like giving 50% discount in the appointment fees of doctor to all the seniors category of 60 (60-70) &amp; 70 (70-80). And we can also provide extra free facilities to the senior citizens like massage area or free regular tests. Thus, it will not increase the number of patients but also increase the satisfaction score of patients by attracting new patients.</a:t>
            </a:r>
          </a:p>
          <a:p>
            <a:endParaRPr lang="en-IN" dirty="0"/>
          </a:p>
        </p:txBody>
      </p:sp>
      <p:sp>
        <p:nvSpPr>
          <p:cNvPr id="4" name="Slide Number Placeholder 3">
            <a:extLst>
              <a:ext uri="{FF2B5EF4-FFF2-40B4-BE49-F238E27FC236}">
                <a16:creationId xmlns:a16="http://schemas.microsoft.com/office/drawing/2014/main" id="{11050114-A7A9-5D7B-1BD2-92479785AA48}"/>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059F2406-AA19-584B-8E47-AFA911B2E5E5}"/>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52988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901D-B914-EA64-6010-3BA3C36EEB11}"/>
              </a:ext>
            </a:extLst>
          </p:cNvPr>
          <p:cNvSpPr>
            <a:spLocks noGrp="1"/>
          </p:cNvSpPr>
          <p:nvPr>
            <p:ph type="title"/>
          </p:nvPr>
        </p:nvSpPr>
        <p:spPr/>
        <p:txBody>
          <a:bodyPr/>
          <a:lstStyle/>
          <a:p>
            <a:pPr algn="ctr"/>
            <a:r>
              <a:rPr lang="en-US" b="1" u="sng" dirty="0"/>
              <a:t>reports</a:t>
            </a:r>
            <a:endParaRPr lang="en-IN" b="1" u="sng" dirty="0"/>
          </a:p>
        </p:txBody>
      </p:sp>
      <p:sp>
        <p:nvSpPr>
          <p:cNvPr id="4" name="Slide Number Placeholder 3">
            <a:extLst>
              <a:ext uri="{FF2B5EF4-FFF2-40B4-BE49-F238E27FC236}">
                <a16:creationId xmlns:a16="http://schemas.microsoft.com/office/drawing/2014/main" id="{A8ECE099-2694-3472-E6D1-5FDB7ABB5425}"/>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55630C3D-0A06-D134-B203-BB714F7C2B15}"/>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26D58CDE-B6CF-47B8-E58A-4F389935AE14}"/>
              </a:ext>
            </a:extLst>
          </p:cNvPr>
          <p:cNvPicPr>
            <a:picLocks noChangeAspect="1"/>
          </p:cNvPicPr>
          <p:nvPr/>
        </p:nvPicPr>
        <p:blipFill>
          <a:blip r:embed="rId2"/>
          <a:stretch>
            <a:fillRect/>
          </a:stretch>
        </p:blipFill>
        <p:spPr>
          <a:xfrm>
            <a:off x="743953" y="1419657"/>
            <a:ext cx="4482200" cy="2496733"/>
          </a:xfrm>
          <a:prstGeom prst="rect">
            <a:avLst/>
          </a:prstGeom>
        </p:spPr>
      </p:pic>
      <p:pic>
        <p:nvPicPr>
          <p:cNvPr id="8" name="Picture 7">
            <a:extLst>
              <a:ext uri="{FF2B5EF4-FFF2-40B4-BE49-F238E27FC236}">
                <a16:creationId xmlns:a16="http://schemas.microsoft.com/office/drawing/2014/main" id="{DEF72504-4285-7170-6644-554ED45EDD43}"/>
              </a:ext>
            </a:extLst>
          </p:cNvPr>
          <p:cNvPicPr>
            <a:picLocks noChangeAspect="1"/>
          </p:cNvPicPr>
          <p:nvPr/>
        </p:nvPicPr>
        <p:blipFill>
          <a:blip r:embed="rId3"/>
          <a:stretch>
            <a:fillRect/>
          </a:stretch>
        </p:blipFill>
        <p:spPr>
          <a:xfrm>
            <a:off x="6830958" y="1419658"/>
            <a:ext cx="4913630" cy="2496733"/>
          </a:xfrm>
          <a:prstGeom prst="rect">
            <a:avLst/>
          </a:prstGeom>
        </p:spPr>
      </p:pic>
      <p:pic>
        <p:nvPicPr>
          <p:cNvPr id="9" name="Picture 8">
            <a:extLst>
              <a:ext uri="{FF2B5EF4-FFF2-40B4-BE49-F238E27FC236}">
                <a16:creationId xmlns:a16="http://schemas.microsoft.com/office/drawing/2014/main" id="{908193E6-D788-01DA-136E-0B5BDD65E220}"/>
              </a:ext>
            </a:extLst>
          </p:cNvPr>
          <p:cNvPicPr>
            <a:picLocks noChangeAspect="1"/>
          </p:cNvPicPr>
          <p:nvPr/>
        </p:nvPicPr>
        <p:blipFill>
          <a:blip r:embed="rId4"/>
          <a:stretch>
            <a:fillRect/>
          </a:stretch>
        </p:blipFill>
        <p:spPr>
          <a:xfrm>
            <a:off x="3632200" y="4127127"/>
            <a:ext cx="4927600" cy="2622430"/>
          </a:xfrm>
          <a:prstGeom prst="rect">
            <a:avLst/>
          </a:prstGeom>
        </p:spPr>
      </p:pic>
    </p:spTree>
    <p:extLst>
      <p:ext uri="{BB962C8B-B14F-4D97-AF65-F5344CB8AC3E}">
        <p14:creationId xmlns:p14="http://schemas.microsoft.com/office/powerpoint/2010/main" val="203455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How we </a:t>
            </a:r>
            <a:br>
              <a:rPr lang="en-US" dirty="0"/>
            </a:br>
            <a:r>
              <a:rPr lang="en-US" dirty="0"/>
              <a:t>got there</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18</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383780" y="1043106"/>
            <a:ext cx="4114800" cy="347472"/>
          </a:xfrm>
        </p:spPr>
        <p:txBody>
          <a:bodyPr/>
          <a:lstStyle/>
          <a:p>
            <a:pPr algn="ctr"/>
            <a:r>
              <a:rPr lang="en-US" sz="2400" b="1" u="sng" dirty="0">
                <a:effectLst/>
              </a:rPr>
              <a:t>Dax functions </a:t>
            </a:r>
            <a:endParaRPr lang="en-US" sz="2400" b="1" u="sng"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612380" y="1746377"/>
            <a:ext cx="3886200" cy="1527048"/>
          </a:xfrm>
        </p:spPr>
        <p:txBody>
          <a:bodyPr/>
          <a:lstStyle/>
          <a:p>
            <a:r>
              <a:rPr lang="en-US" sz="2000" dirty="0">
                <a:effectLst/>
              </a:rPr>
              <a:t>The calculations shown in the ppt are done by creating new measures using different DAX functions like CALCULATE, AVERAGE, MAX, </a:t>
            </a:r>
            <a:r>
              <a:rPr lang="en-US" sz="2000" dirty="0" err="1">
                <a:effectLst/>
              </a:rPr>
              <a:t>SUMX,etc</a:t>
            </a:r>
            <a:r>
              <a:rPr lang="en-US" sz="2000" dirty="0">
                <a:effectLst/>
              </a:rPr>
              <a:t>.</a:t>
            </a:r>
            <a:endParaRPr lang="en-US" sz="2000"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3840480"/>
            <a:ext cx="4114800" cy="347472"/>
          </a:xfrm>
        </p:spPr>
        <p:txBody>
          <a:bodyPr/>
          <a:lstStyle/>
          <a:p>
            <a:pPr algn="ctr"/>
            <a:r>
              <a:rPr lang="en-US" sz="2400" b="1" u="sng" dirty="0"/>
              <a:t>Visualizations</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612380" y="4535424"/>
            <a:ext cx="3886200" cy="1544701"/>
          </a:xfrm>
        </p:spPr>
        <p:txBody>
          <a:bodyPr/>
          <a:lstStyle/>
          <a:p>
            <a:r>
              <a:rPr lang="en-US" sz="2000" dirty="0">
                <a:effectLst/>
              </a:rPr>
              <a:t>The findings which were made according to the data provided has been visualized in the report using different charts and tables like line, pie, donut, column, bar, </a:t>
            </a:r>
            <a:r>
              <a:rPr lang="en-US" sz="2000" dirty="0" err="1">
                <a:effectLst/>
              </a:rPr>
              <a:t>etc</a:t>
            </a:r>
            <a:endParaRPr lang="en-US" sz="2000" dirty="0"/>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Tree>
    <p:extLst>
      <p:ext uri="{BB962C8B-B14F-4D97-AF65-F5344CB8AC3E}">
        <p14:creationId xmlns:p14="http://schemas.microsoft.com/office/powerpoint/2010/main" val="39437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b="1" u="sng" dirty="0"/>
              <a:t>reference</a:t>
            </a:r>
            <a:r>
              <a:rPr lang="en-US" dirty="0"/>
              <a: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001328" y="2074652"/>
            <a:ext cx="7660257" cy="4173747"/>
          </a:xfrm>
        </p:spPr>
        <p:txBody>
          <a:bodyPr/>
          <a:lstStyle/>
          <a:p>
            <a:pPr marL="342900" indent="-342900" algn="l">
              <a:buFont typeface="Wingdings" panose="05000000000000000000" pitchFamily="2" charset="2"/>
              <a:buChar char="v"/>
            </a:pPr>
            <a:r>
              <a:rPr lang="en-US" sz="2000" spc="0" dirty="0">
                <a:ea typeface="+mn-lt"/>
                <a:cs typeface="+mn-lt"/>
                <a:hlinkClick r:id="rId2"/>
              </a:rPr>
              <a:t>https://medium.com/@arjunuttamsharma561/m-query-language-in-power-bi-db1916ee2b1a#:~:text=M%20Query%20is%20a%20%E2%80%9Cmashup,using%20M%20in%20the%20background</a:t>
            </a:r>
            <a:r>
              <a:rPr lang="en-US" sz="2000" spc="0" dirty="0">
                <a:ea typeface="+mn-lt"/>
                <a:cs typeface="+mn-lt"/>
              </a:rPr>
              <a:t>.</a:t>
            </a:r>
          </a:p>
          <a:p>
            <a:pPr marL="342900" indent="-342900" algn="l">
              <a:buFont typeface="Wingdings" panose="05000000000000000000" pitchFamily="2" charset="2"/>
              <a:buChar char="v"/>
            </a:pPr>
            <a:r>
              <a:rPr lang="en-US" sz="2000" spc="0" dirty="0">
                <a:ea typeface="+mn-lt"/>
                <a:cs typeface="+mn-lt"/>
                <a:hlinkClick r:id="rId3"/>
              </a:rPr>
              <a:t>https://learn.microsoft.com/en-us/dax/max-function-dax</a:t>
            </a:r>
            <a:endParaRPr lang="en-US" dirty="0">
              <a:ea typeface="+mn-lt"/>
              <a:cs typeface="+mn-lt"/>
            </a:endParaRPr>
          </a:p>
          <a:p>
            <a:pPr marL="342900" indent="-342900" algn="l">
              <a:buFont typeface="Wingdings" panose="05000000000000000000" pitchFamily="2" charset="2"/>
              <a:buChar char="v"/>
            </a:pPr>
            <a:r>
              <a:rPr lang="en-US" sz="2000" spc="0" dirty="0">
                <a:ea typeface="+mn-lt"/>
                <a:cs typeface="+mn-lt"/>
                <a:hlinkClick r:id="rId4"/>
              </a:rPr>
              <a:t>https://senturus.com/blog/power-bi-gateway-explained/#:~:text=The%20Power%20BI%20gateway%20supports,both%20uptime%20and%20performance%20reasons</a:t>
            </a:r>
            <a:endParaRPr lang="en-US" sz="2000" spc="0" dirty="0">
              <a:ea typeface="+mn-lt"/>
              <a:cs typeface="+mn-lt"/>
            </a:endParaRPr>
          </a:p>
          <a:p>
            <a:endParaRPr lang="en-US" sz="20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5">
            <a:alphaModFix amt="50000"/>
            <a:duotone>
              <a:schemeClr val="accent5">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p:blipFill>
        <p:spPr>
          <a:xfrm>
            <a:off x="2739750" y="376428"/>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Methods &amp; approach</a:t>
            </a:r>
          </a:p>
          <a:p>
            <a:r>
              <a:rPr lang="en-US" dirty="0"/>
              <a:t>FIndings</a:t>
            </a:r>
          </a:p>
          <a:p>
            <a:r>
              <a:rPr lang="en-US" dirty="0"/>
              <a:t>Summary</a:t>
            </a:r>
          </a:p>
          <a:p>
            <a:r>
              <a:rPr lang="en-US" dirty="0"/>
              <a:t>References</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rOOPAM</a:t>
            </a:r>
            <a:r>
              <a:rPr lang="en-US" sz="2000" cap="all" spc="0" dirty="0"/>
              <a:t> Srivastava</a:t>
            </a:r>
          </a:p>
          <a:p>
            <a:pPr marL="0" indent="0" algn="ctr">
              <a:lnSpc>
                <a:spcPts val="2660"/>
              </a:lnSpc>
              <a:spcBef>
                <a:spcPts val="0"/>
              </a:spcBef>
              <a:buNone/>
            </a:pPr>
            <a:r>
              <a:rPr lang="en-US" dirty="0"/>
              <a:t>14/3/2024</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121350" y="195309"/>
            <a:ext cx="5760720" cy="548640"/>
          </a:xfrm>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474346" y="1026940"/>
            <a:ext cx="7368052" cy="5831060"/>
          </a:xfrm>
        </p:spPr>
        <p:txBody>
          <a:bodyPr/>
          <a:lstStyle/>
          <a:p>
            <a:pPr marL="0" indent="0">
              <a:lnSpc>
                <a:spcPts val="2400"/>
              </a:lnSpc>
              <a:buNone/>
            </a:pPr>
            <a:r>
              <a:rPr lang="en-US" sz="1800" b="1" i="0" dirty="0">
                <a:effectLst/>
                <a:latin typeface="arial" panose="020B0604020202020204" pitchFamily="34" charset="0"/>
              </a:rPr>
              <a:t>	Columbia Asia</a:t>
            </a:r>
            <a:r>
              <a:rPr lang="en-US" sz="1800" b="0" i="0" dirty="0">
                <a:effectLst/>
                <a:latin typeface="arial" panose="020B0604020202020204" pitchFamily="34" charset="0"/>
              </a:rPr>
              <a:t> is an international private healthcare company with an extensive network of </a:t>
            </a:r>
            <a:r>
              <a:rPr lang="en-US" sz="1800" i="0" dirty="0">
                <a:effectLst/>
                <a:latin typeface="arial" panose="020B0604020202020204" pitchFamily="34" charset="0"/>
              </a:rPr>
              <a:t>hospitals</a:t>
            </a:r>
            <a:r>
              <a:rPr lang="en-US" sz="1800" b="1" i="0" dirty="0">
                <a:effectLst/>
                <a:latin typeface="arial" panose="020B0604020202020204" pitchFamily="34" charset="0"/>
              </a:rPr>
              <a:t>. </a:t>
            </a:r>
            <a:r>
              <a:rPr lang="en-US" sz="1800" i="0" dirty="0">
                <a:effectLst/>
                <a:latin typeface="arial" panose="020B0604020202020204" pitchFamily="34" charset="0"/>
              </a:rPr>
              <a:t>The</a:t>
            </a:r>
            <a:r>
              <a:rPr lang="en-US" sz="1800" b="1" i="0" dirty="0">
                <a:effectLst/>
                <a:latin typeface="arial" panose="020B0604020202020204" pitchFamily="34" charset="0"/>
              </a:rPr>
              <a:t> Columbia Asia Hospital </a:t>
            </a:r>
            <a:r>
              <a:rPr lang="en-US" sz="1800" i="0" dirty="0">
                <a:effectLst/>
                <a:latin typeface="arial" panose="020B0604020202020204" pitchFamily="34" charset="0"/>
              </a:rPr>
              <a:t>started its operations in the year 1996. </a:t>
            </a:r>
            <a:r>
              <a:rPr lang="en-US" sz="1800" dirty="0">
                <a:latin typeface="arial" panose="020B0604020202020204" pitchFamily="34" charset="0"/>
              </a:rPr>
              <a:t>C</a:t>
            </a:r>
            <a:r>
              <a:rPr lang="en-US" sz="1800" i="0" dirty="0">
                <a:effectLst/>
                <a:latin typeface="arial" panose="020B0604020202020204" pitchFamily="34" charset="0"/>
              </a:rPr>
              <a:t>urrently it has 22 medical facilities across Southeast Asia: 14 in Malaysia, 3 in Vietnam and 5 in Indonesia. </a:t>
            </a:r>
          </a:p>
          <a:p>
            <a:pPr marL="0" indent="0">
              <a:lnSpc>
                <a:spcPts val="2400"/>
              </a:lnSpc>
              <a:buNone/>
            </a:pPr>
            <a:r>
              <a:rPr lang="en-US" sz="1800" b="1" dirty="0">
                <a:latin typeface="arial" panose="020B0604020202020204" pitchFamily="34" charset="0"/>
              </a:rPr>
              <a:t>	Columbia Asia </a:t>
            </a:r>
            <a:r>
              <a:rPr lang="en-US" sz="1800" dirty="0">
                <a:latin typeface="arial" panose="020B0604020202020204" pitchFamily="34" charset="0"/>
              </a:rPr>
              <a:t>medical facilities provide a wide array of medical services such as General Surgery, Pediatrics, Obstetrics &amp; Gynecology, Orthopedics and Internal Medicine. These are supported by a comprehensive list of ancillary services that include an Intensive Care Unit, Neonatal Care Unit, Physiotherapy, Laboratory, Pharmacy and Imaging</a:t>
            </a:r>
            <a:r>
              <a:rPr lang="en-US" sz="1600" i="0" dirty="0">
                <a:solidFill>
                  <a:srgbClr val="3A3A3A"/>
                </a:solidFill>
                <a:effectLst/>
                <a:latin typeface="Arial" panose="020B0604020202020204" pitchFamily="34" charset="0"/>
              </a:rPr>
              <a:t>.</a:t>
            </a:r>
          </a:p>
          <a:p>
            <a:pPr marL="0" indent="0">
              <a:lnSpc>
                <a:spcPts val="2400"/>
              </a:lnSpc>
              <a:buNone/>
            </a:pPr>
            <a:r>
              <a:rPr lang="en-US" sz="1800" b="0" i="0" dirty="0">
                <a:solidFill>
                  <a:srgbClr val="3A3A3A"/>
                </a:solidFill>
                <a:effectLst/>
                <a:latin typeface="Arial" panose="020B0604020202020204" pitchFamily="34" charset="0"/>
              </a:rPr>
              <a:t>	The company believes in setting up mid-size hospitals built in residential areas for accessibility and efficiency, and to better serve the respective communities.</a:t>
            </a:r>
          </a:p>
          <a:p>
            <a:pPr marL="0" indent="0">
              <a:lnSpc>
                <a:spcPts val="2400"/>
              </a:lnSpc>
              <a:buNone/>
            </a:pPr>
            <a:r>
              <a:rPr lang="en-US" sz="1600" b="0" i="0" dirty="0">
                <a:solidFill>
                  <a:srgbClr val="3A3A3A"/>
                </a:solidFill>
                <a:effectLst/>
                <a:latin typeface="Arial" panose="020B0604020202020204" pitchFamily="34" charset="0"/>
              </a:rPr>
              <a:t>	</a:t>
            </a:r>
            <a:r>
              <a:rPr lang="en-US" sz="1800" b="1" i="0" dirty="0">
                <a:solidFill>
                  <a:srgbClr val="3A3A3A"/>
                </a:solidFill>
                <a:effectLst/>
                <a:latin typeface="Arial" panose="020B0604020202020204" pitchFamily="34" charset="0"/>
              </a:rPr>
              <a:t>Columbia Asia </a:t>
            </a:r>
            <a:r>
              <a:rPr lang="en-US" sz="1800" b="0" i="0" dirty="0">
                <a:solidFill>
                  <a:srgbClr val="3A3A3A"/>
                </a:solidFill>
                <a:effectLst/>
                <a:latin typeface="Arial" panose="020B0604020202020204" pitchFamily="34" charset="0"/>
              </a:rPr>
              <a:t>aims to be the preferred choice of healthcare services for families and businesses.</a:t>
            </a:r>
            <a:endParaRPr lang="en-US" sz="1800" spc="0" dirty="0"/>
          </a:p>
        </p:txBody>
      </p:sp>
      <p:pic>
        <p:nvPicPr>
          <p:cNvPr id="6" name="Picture 5">
            <a:extLst>
              <a:ext uri="{FF2B5EF4-FFF2-40B4-BE49-F238E27FC236}">
                <a16:creationId xmlns:a16="http://schemas.microsoft.com/office/drawing/2014/main" id="{5FB27383-D9E6-603A-6B50-BEAFABDB1247}"/>
              </a:ext>
            </a:extLst>
          </p:cNvPr>
          <p:cNvPicPr>
            <a:picLocks noChangeAspect="1"/>
          </p:cNvPicPr>
          <p:nvPr/>
        </p:nvPicPr>
        <p:blipFill>
          <a:blip r:embed="rId2"/>
          <a:stretch>
            <a:fillRect/>
          </a:stretch>
        </p:blipFill>
        <p:spPr>
          <a:xfrm>
            <a:off x="877824" y="2317072"/>
            <a:ext cx="3259170" cy="327586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2898476"/>
            <a:ext cx="8110728" cy="1293962"/>
          </a:xfrm>
        </p:spPr>
        <p:txBody>
          <a:bodyPr/>
          <a:lstStyle/>
          <a:p>
            <a:r>
              <a:rPr lang="en-US" dirty="0" err="1"/>
              <a:t>kpis</a:t>
            </a:r>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pPr algn="ctr"/>
            <a:r>
              <a:rPr lang="en-US" b="1" u="sng" dirty="0"/>
              <a:t>Findings of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6" name="Picture 5">
            <a:extLst>
              <a:ext uri="{FF2B5EF4-FFF2-40B4-BE49-F238E27FC236}">
                <a16:creationId xmlns:a16="http://schemas.microsoft.com/office/drawing/2014/main" id="{C71F33F5-22FB-56EA-35D1-032F14648E9F}"/>
              </a:ext>
            </a:extLst>
          </p:cNvPr>
          <p:cNvPicPr>
            <a:picLocks noChangeAspect="1"/>
          </p:cNvPicPr>
          <p:nvPr/>
        </p:nvPicPr>
        <p:blipFill>
          <a:blip r:embed="rId2"/>
          <a:stretch>
            <a:fillRect/>
          </a:stretch>
        </p:blipFill>
        <p:spPr>
          <a:xfrm>
            <a:off x="1005468" y="1485180"/>
            <a:ext cx="1847945" cy="1050985"/>
          </a:xfrm>
          <a:prstGeom prst="rect">
            <a:avLst/>
          </a:prstGeom>
        </p:spPr>
      </p:pic>
      <p:sp>
        <p:nvSpPr>
          <p:cNvPr id="8" name="TextBox 7">
            <a:extLst>
              <a:ext uri="{FF2B5EF4-FFF2-40B4-BE49-F238E27FC236}">
                <a16:creationId xmlns:a16="http://schemas.microsoft.com/office/drawing/2014/main" id="{7EF662D6-21F0-E8FC-0FE9-818F772728B9}"/>
              </a:ext>
            </a:extLst>
          </p:cNvPr>
          <p:cNvSpPr txBox="1"/>
          <p:nvPr/>
        </p:nvSpPr>
        <p:spPr>
          <a:xfrm>
            <a:off x="3083696" y="1830728"/>
            <a:ext cx="8039819" cy="461665"/>
          </a:xfrm>
          <a:prstGeom prst="rect">
            <a:avLst/>
          </a:prstGeom>
          <a:noFill/>
        </p:spPr>
        <p:txBody>
          <a:bodyPr wrap="square" rtlCol="0">
            <a:spAutoFit/>
          </a:bodyPr>
          <a:lstStyle/>
          <a:p>
            <a:r>
              <a:rPr lang="en-US" sz="2400" b="1" dirty="0"/>
              <a:t>The total revenue earned by the hospital is about $509.31M.</a:t>
            </a:r>
            <a:endParaRPr lang="en-IN" sz="2400" b="1" dirty="0"/>
          </a:p>
        </p:txBody>
      </p:sp>
      <p:pic>
        <p:nvPicPr>
          <p:cNvPr id="10" name="Picture 9">
            <a:extLst>
              <a:ext uri="{FF2B5EF4-FFF2-40B4-BE49-F238E27FC236}">
                <a16:creationId xmlns:a16="http://schemas.microsoft.com/office/drawing/2014/main" id="{D08527FA-1CB7-2605-2F39-5062AEA6DAF7}"/>
              </a:ext>
            </a:extLst>
          </p:cNvPr>
          <p:cNvPicPr>
            <a:picLocks noChangeAspect="1"/>
          </p:cNvPicPr>
          <p:nvPr/>
        </p:nvPicPr>
        <p:blipFill>
          <a:blip r:embed="rId3"/>
          <a:stretch>
            <a:fillRect/>
          </a:stretch>
        </p:blipFill>
        <p:spPr>
          <a:xfrm>
            <a:off x="8939047" y="2802222"/>
            <a:ext cx="1819529" cy="1050985"/>
          </a:xfrm>
          <a:prstGeom prst="rect">
            <a:avLst/>
          </a:prstGeom>
        </p:spPr>
      </p:pic>
      <p:sp>
        <p:nvSpPr>
          <p:cNvPr id="11" name="TextBox 10">
            <a:extLst>
              <a:ext uri="{FF2B5EF4-FFF2-40B4-BE49-F238E27FC236}">
                <a16:creationId xmlns:a16="http://schemas.microsoft.com/office/drawing/2014/main" id="{B6C5FD4F-8F0E-8BE7-3793-58D18B7E5B23}"/>
              </a:ext>
            </a:extLst>
          </p:cNvPr>
          <p:cNvSpPr txBox="1"/>
          <p:nvPr/>
        </p:nvSpPr>
        <p:spPr>
          <a:xfrm>
            <a:off x="1433424" y="3096883"/>
            <a:ext cx="7857225" cy="461665"/>
          </a:xfrm>
          <a:prstGeom prst="rect">
            <a:avLst/>
          </a:prstGeom>
          <a:noFill/>
        </p:spPr>
        <p:txBody>
          <a:bodyPr wrap="square" rtlCol="0">
            <a:spAutoFit/>
          </a:bodyPr>
          <a:lstStyle/>
          <a:p>
            <a:r>
              <a:rPr lang="en-US" sz="2400" b="1" dirty="0"/>
              <a:t>The average satisfaction score of the patient is around 4.99.</a:t>
            </a:r>
            <a:endParaRPr lang="en-IN" sz="2400" b="1" dirty="0"/>
          </a:p>
        </p:txBody>
      </p:sp>
      <p:sp>
        <p:nvSpPr>
          <p:cNvPr id="14" name="TextBox 13">
            <a:extLst>
              <a:ext uri="{FF2B5EF4-FFF2-40B4-BE49-F238E27FC236}">
                <a16:creationId xmlns:a16="http://schemas.microsoft.com/office/drawing/2014/main" id="{0D0F2561-C697-DCC5-CDA6-BB1EE54DA9B4}"/>
              </a:ext>
            </a:extLst>
          </p:cNvPr>
          <p:cNvSpPr txBox="1"/>
          <p:nvPr/>
        </p:nvSpPr>
        <p:spPr>
          <a:xfrm>
            <a:off x="3083696" y="4426864"/>
            <a:ext cx="8039819" cy="461665"/>
          </a:xfrm>
          <a:prstGeom prst="rect">
            <a:avLst/>
          </a:prstGeom>
          <a:noFill/>
        </p:spPr>
        <p:txBody>
          <a:bodyPr wrap="square" rtlCol="0">
            <a:spAutoFit/>
          </a:bodyPr>
          <a:lstStyle/>
          <a:p>
            <a:r>
              <a:rPr lang="en-US" sz="2400" b="1" dirty="0"/>
              <a:t>The average age of the patient is around 40 years</a:t>
            </a:r>
            <a:endParaRPr lang="en-IN" sz="2400" b="1" dirty="0"/>
          </a:p>
        </p:txBody>
      </p:sp>
      <p:pic>
        <p:nvPicPr>
          <p:cNvPr id="16" name="Picture 15">
            <a:extLst>
              <a:ext uri="{FF2B5EF4-FFF2-40B4-BE49-F238E27FC236}">
                <a16:creationId xmlns:a16="http://schemas.microsoft.com/office/drawing/2014/main" id="{4B2BD745-C98F-FBCE-266B-D0CE7205C3D9}"/>
              </a:ext>
            </a:extLst>
          </p:cNvPr>
          <p:cNvPicPr>
            <a:picLocks noChangeAspect="1"/>
          </p:cNvPicPr>
          <p:nvPr/>
        </p:nvPicPr>
        <p:blipFill>
          <a:blip r:embed="rId4"/>
          <a:stretch>
            <a:fillRect/>
          </a:stretch>
        </p:blipFill>
        <p:spPr>
          <a:xfrm>
            <a:off x="1005468" y="4024885"/>
            <a:ext cx="1847944" cy="987062"/>
          </a:xfrm>
          <a:prstGeom prst="rect">
            <a:avLst/>
          </a:prstGeom>
        </p:spPr>
      </p:pic>
      <p:pic>
        <p:nvPicPr>
          <p:cNvPr id="18" name="Picture 17">
            <a:extLst>
              <a:ext uri="{FF2B5EF4-FFF2-40B4-BE49-F238E27FC236}">
                <a16:creationId xmlns:a16="http://schemas.microsoft.com/office/drawing/2014/main" id="{00924276-7BC3-771C-CECC-075D094320D9}"/>
              </a:ext>
            </a:extLst>
          </p:cNvPr>
          <p:cNvPicPr>
            <a:picLocks noChangeAspect="1"/>
          </p:cNvPicPr>
          <p:nvPr/>
        </p:nvPicPr>
        <p:blipFill>
          <a:blip r:embed="rId5"/>
          <a:stretch>
            <a:fillRect/>
          </a:stretch>
        </p:blipFill>
        <p:spPr>
          <a:xfrm>
            <a:off x="8939047" y="5384768"/>
            <a:ext cx="1819528" cy="929768"/>
          </a:xfrm>
          <a:prstGeom prst="rect">
            <a:avLst/>
          </a:prstGeom>
        </p:spPr>
      </p:pic>
      <p:sp>
        <p:nvSpPr>
          <p:cNvPr id="19" name="TextBox 18">
            <a:extLst>
              <a:ext uri="{FF2B5EF4-FFF2-40B4-BE49-F238E27FC236}">
                <a16:creationId xmlns:a16="http://schemas.microsoft.com/office/drawing/2014/main" id="{E2EFDC8B-814A-3E06-9D6D-5263559874E5}"/>
              </a:ext>
            </a:extLst>
          </p:cNvPr>
          <p:cNvSpPr txBox="1"/>
          <p:nvPr/>
        </p:nvSpPr>
        <p:spPr>
          <a:xfrm>
            <a:off x="1433426" y="5650211"/>
            <a:ext cx="7313760" cy="461665"/>
          </a:xfrm>
          <a:prstGeom prst="rect">
            <a:avLst/>
          </a:prstGeom>
          <a:noFill/>
        </p:spPr>
        <p:txBody>
          <a:bodyPr wrap="square" rtlCol="0">
            <a:spAutoFit/>
          </a:bodyPr>
          <a:lstStyle/>
          <a:p>
            <a:r>
              <a:rPr lang="en-US" sz="2400" b="1" dirty="0"/>
              <a:t>The average </a:t>
            </a:r>
            <a:r>
              <a:rPr lang="en-US" sz="2400" b="1" dirty="0" err="1"/>
              <a:t>waiting_time</a:t>
            </a:r>
            <a:r>
              <a:rPr lang="en-US" sz="2400" b="1" dirty="0"/>
              <a:t> of the patient is around 35.35 mins</a:t>
            </a:r>
            <a:endParaRPr lang="en-IN" sz="2400" b="1" dirty="0"/>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56F5-5889-48E2-C7F2-E4A6892E07CC}"/>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2E8DCFDB-7E95-ADE2-EF3D-2CA7809E24ED}"/>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5BE687ED-43B0-30D2-A5AF-BEA91B34A1C1}"/>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69362517-2419-2406-F0F0-E2070A35D71A}"/>
              </a:ext>
            </a:extLst>
          </p:cNvPr>
          <p:cNvPicPr>
            <a:picLocks noChangeAspect="1"/>
          </p:cNvPicPr>
          <p:nvPr/>
        </p:nvPicPr>
        <p:blipFill>
          <a:blip r:embed="rId2"/>
          <a:stretch>
            <a:fillRect/>
          </a:stretch>
        </p:blipFill>
        <p:spPr>
          <a:xfrm>
            <a:off x="1008417" y="1546224"/>
            <a:ext cx="1846926" cy="1092256"/>
          </a:xfrm>
          <a:prstGeom prst="rect">
            <a:avLst/>
          </a:prstGeom>
        </p:spPr>
      </p:pic>
      <p:sp>
        <p:nvSpPr>
          <p:cNvPr id="8" name="TextBox 7">
            <a:extLst>
              <a:ext uri="{FF2B5EF4-FFF2-40B4-BE49-F238E27FC236}">
                <a16:creationId xmlns:a16="http://schemas.microsoft.com/office/drawing/2014/main" id="{D3295112-9218-D5A7-518A-5FA3FC476EF4}"/>
              </a:ext>
            </a:extLst>
          </p:cNvPr>
          <p:cNvSpPr txBox="1"/>
          <p:nvPr/>
        </p:nvSpPr>
        <p:spPr>
          <a:xfrm>
            <a:off x="3119808" y="1846053"/>
            <a:ext cx="7263520" cy="461665"/>
          </a:xfrm>
          <a:prstGeom prst="rect">
            <a:avLst/>
          </a:prstGeom>
          <a:noFill/>
        </p:spPr>
        <p:txBody>
          <a:bodyPr wrap="square" rtlCol="0">
            <a:spAutoFit/>
          </a:bodyPr>
          <a:lstStyle/>
          <a:p>
            <a:r>
              <a:rPr lang="en-US" sz="2400" b="1" dirty="0"/>
              <a:t>There are total 7 department in the hospital.</a:t>
            </a:r>
            <a:endParaRPr lang="en-IN" sz="2400" b="1" dirty="0"/>
          </a:p>
        </p:txBody>
      </p:sp>
      <p:pic>
        <p:nvPicPr>
          <p:cNvPr id="10" name="Picture 9">
            <a:extLst>
              <a:ext uri="{FF2B5EF4-FFF2-40B4-BE49-F238E27FC236}">
                <a16:creationId xmlns:a16="http://schemas.microsoft.com/office/drawing/2014/main" id="{BCFEAD63-01D8-FCA3-FEA7-DEA1A90483AE}"/>
              </a:ext>
            </a:extLst>
          </p:cNvPr>
          <p:cNvPicPr>
            <a:picLocks noChangeAspect="1"/>
          </p:cNvPicPr>
          <p:nvPr/>
        </p:nvPicPr>
        <p:blipFill>
          <a:blip r:embed="rId3"/>
          <a:stretch>
            <a:fillRect/>
          </a:stretch>
        </p:blipFill>
        <p:spPr>
          <a:xfrm>
            <a:off x="9578235" y="2629771"/>
            <a:ext cx="1433776" cy="781090"/>
          </a:xfrm>
          <a:prstGeom prst="rect">
            <a:avLst/>
          </a:prstGeom>
        </p:spPr>
      </p:pic>
      <p:sp>
        <p:nvSpPr>
          <p:cNvPr id="11" name="TextBox 10">
            <a:extLst>
              <a:ext uri="{FF2B5EF4-FFF2-40B4-BE49-F238E27FC236}">
                <a16:creationId xmlns:a16="http://schemas.microsoft.com/office/drawing/2014/main" id="{52E54F2F-98E1-7ED8-C26D-071A53CEC076}"/>
              </a:ext>
            </a:extLst>
          </p:cNvPr>
          <p:cNvSpPr txBox="1"/>
          <p:nvPr/>
        </p:nvSpPr>
        <p:spPr>
          <a:xfrm>
            <a:off x="4379343" y="2789483"/>
            <a:ext cx="5126965" cy="461665"/>
          </a:xfrm>
          <a:prstGeom prst="rect">
            <a:avLst/>
          </a:prstGeom>
          <a:noFill/>
        </p:spPr>
        <p:txBody>
          <a:bodyPr wrap="square" rtlCol="0">
            <a:spAutoFit/>
          </a:bodyPr>
          <a:lstStyle/>
          <a:p>
            <a:r>
              <a:rPr lang="en-US" sz="2400" b="1" dirty="0"/>
              <a:t>There are total 22 doctors in the hospital.</a:t>
            </a:r>
            <a:endParaRPr lang="en-IN" sz="2400" b="1" dirty="0"/>
          </a:p>
        </p:txBody>
      </p:sp>
      <p:pic>
        <p:nvPicPr>
          <p:cNvPr id="13" name="Picture 12">
            <a:extLst>
              <a:ext uri="{FF2B5EF4-FFF2-40B4-BE49-F238E27FC236}">
                <a16:creationId xmlns:a16="http://schemas.microsoft.com/office/drawing/2014/main" id="{2A793FD1-CA37-96CA-FD53-704C8C51FBC2}"/>
              </a:ext>
            </a:extLst>
          </p:cNvPr>
          <p:cNvPicPr>
            <a:picLocks noChangeAspect="1"/>
          </p:cNvPicPr>
          <p:nvPr/>
        </p:nvPicPr>
        <p:blipFill>
          <a:blip r:embed="rId4"/>
          <a:stretch>
            <a:fillRect/>
          </a:stretch>
        </p:blipFill>
        <p:spPr>
          <a:xfrm>
            <a:off x="1008417" y="3428999"/>
            <a:ext cx="1846926" cy="910087"/>
          </a:xfrm>
          <a:prstGeom prst="rect">
            <a:avLst/>
          </a:prstGeom>
        </p:spPr>
      </p:pic>
      <p:sp>
        <p:nvSpPr>
          <p:cNvPr id="14" name="TextBox 13">
            <a:extLst>
              <a:ext uri="{FF2B5EF4-FFF2-40B4-BE49-F238E27FC236}">
                <a16:creationId xmlns:a16="http://schemas.microsoft.com/office/drawing/2014/main" id="{09357454-4C11-0609-4CF6-B886EA352EEC}"/>
              </a:ext>
            </a:extLst>
          </p:cNvPr>
          <p:cNvSpPr txBox="1"/>
          <p:nvPr/>
        </p:nvSpPr>
        <p:spPr>
          <a:xfrm>
            <a:off x="3070963" y="3653209"/>
            <a:ext cx="6507271" cy="461665"/>
          </a:xfrm>
          <a:prstGeom prst="rect">
            <a:avLst/>
          </a:prstGeom>
          <a:noFill/>
        </p:spPr>
        <p:txBody>
          <a:bodyPr wrap="square" rtlCol="0">
            <a:spAutoFit/>
          </a:bodyPr>
          <a:lstStyle/>
          <a:p>
            <a:r>
              <a:rPr lang="en-US" sz="2400" b="1" dirty="0"/>
              <a:t>The maximum appointment fees of hospital is $1,500.</a:t>
            </a:r>
            <a:endParaRPr lang="en-IN" sz="2400" b="1" dirty="0"/>
          </a:p>
        </p:txBody>
      </p:sp>
      <p:pic>
        <p:nvPicPr>
          <p:cNvPr id="16" name="Picture 15">
            <a:extLst>
              <a:ext uri="{FF2B5EF4-FFF2-40B4-BE49-F238E27FC236}">
                <a16:creationId xmlns:a16="http://schemas.microsoft.com/office/drawing/2014/main" id="{3FBE6FB4-855C-8726-C00E-F760BCA7ABF4}"/>
              </a:ext>
            </a:extLst>
          </p:cNvPr>
          <p:cNvPicPr>
            <a:picLocks noChangeAspect="1"/>
          </p:cNvPicPr>
          <p:nvPr/>
        </p:nvPicPr>
        <p:blipFill>
          <a:blip r:embed="rId5"/>
          <a:stretch>
            <a:fillRect/>
          </a:stretch>
        </p:blipFill>
        <p:spPr>
          <a:xfrm>
            <a:off x="9578234" y="4339086"/>
            <a:ext cx="1605350" cy="1017918"/>
          </a:xfrm>
          <a:prstGeom prst="rect">
            <a:avLst/>
          </a:prstGeom>
        </p:spPr>
      </p:pic>
      <p:sp>
        <p:nvSpPr>
          <p:cNvPr id="17" name="TextBox 16">
            <a:extLst>
              <a:ext uri="{FF2B5EF4-FFF2-40B4-BE49-F238E27FC236}">
                <a16:creationId xmlns:a16="http://schemas.microsoft.com/office/drawing/2014/main" id="{4597F47D-C080-927C-4FC8-37B590AE9664}"/>
              </a:ext>
            </a:extLst>
          </p:cNvPr>
          <p:cNvSpPr txBox="1"/>
          <p:nvPr/>
        </p:nvSpPr>
        <p:spPr>
          <a:xfrm>
            <a:off x="2234243" y="4613892"/>
            <a:ext cx="6771774" cy="461665"/>
          </a:xfrm>
          <a:prstGeom prst="rect">
            <a:avLst/>
          </a:prstGeom>
          <a:noFill/>
        </p:spPr>
        <p:txBody>
          <a:bodyPr wrap="square" rtlCol="0">
            <a:spAutoFit/>
          </a:bodyPr>
          <a:lstStyle/>
          <a:p>
            <a:r>
              <a:rPr lang="en-US" sz="2400" b="1" dirty="0"/>
              <a:t>There are 1306 male and 1206 female patient in hospital.</a:t>
            </a:r>
            <a:endParaRPr lang="en-IN" sz="2400" b="1" dirty="0"/>
          </a:p>
        </p:txBody>
      </p:sp>
      <p:pic>
        <p:nvPicPr>
          <p:cNvPr id="19" name="Picture 18">
            <a:extLst>
              <a:ext uri="{FF2B5EF4-FFF2-40B4-BE49-F238E27FC236}">
                <a16:creationId xmlns:a16="http://schemas.microsoft.com/office/drawing/2014/main" id="{8484AE37-7278-5448-FE7B-BE786E11598D}"/>
              </a:ext>
            </a:extLst>
          </p:cNvPr>
          <p:cNvPicPr>
            <a:picLocks noChangeAspect="1"/>
          </p:cNvPicPr>
          <p:nvPr/>
        </p:nvPicPr>
        <p:blipFill>
          <a:blip r:embed="rId6"/>
          <a:stretch>
            <a:fillRect/>
          </a:stretch>
        </p:blipFill>
        <p:spPr>
          <a:xfrm>
            <a:off x="1008416" y="5591154"/>
            <a:ext cx="1846925" cy="1092256"/>
          </a:xfrm>
          <a:prstGeom prst="rect">
            <a:avLst/>
          </a:prstGeom>
        </p:spPr>
      </p:pic>
      <p:sp>
        <p:nvSpPr>
          <p:cNvPr id="20" name="TextBox 19">
            <a:extLst>
              <a:ext uri="{FF2B5EF4-FFF2-40B4-BE49-F238E27FC236}">
                <a16:creationId xmlns:a16="http://schemas.microsoft.com/office/drawing/2014/main" id="{46A06787-1FB5-2651-BB9C-ACE99DE478BA}"/>
              </a:ext>
            </a:extLst>
          </p:cNvPr>
          <p:cNvSpPr txBox="1"/>
          <p:nvPr/>
        </p:nvSpPr>
        <p:spPr>
          <a:xfrm>
            <a:off x="2985933" y="5854301"/>
            <a:ext cx="6771774" cy="461665"/>
          </a:xfrm>
          <a:prstGeom prst="rect">
            <a:avLst/>
          </a:prstGeom>
          <a:noFill/>
        </p:spPr>
        <p:txBody>
          <a:bodyPr wrap="square" rtlCol="0">
            <a:spAutoFit/>
          </a:bodyPr>
          <a:lstStyle/>
          <a:p>
            <a:r>
              <a:rPr lang="en-US" sz="2400" b="1" dirty="0"/>
              <a:t>The patients visiting hospital belongs to 7 different races.</a:t>
            </a:r>
            <a:endParaRPr lang="en-IN" sz="2400" b="1" dirty="0"/>
          </a:p>
        </p:txBody>
      </p:sp>
    </p:spTree>
    <p:extLst>
      <p:ext uri="{BB962C8B-B14F-4D97-AF65-F5344CB8AC3E}">
        <p14:creationId xmlns:p14="http://schemas.microsoft.com/office/powerpoint/2010/main" val="178231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5D15-09A9-A37D-EE6E-E6C71587972A}"/>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C035E65A-EAA9-B75A-D407-633C9E25C88A}"/>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6F049CFD-567F-7C31-0A2E-B38360F30D8F}"/>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2FCF7E07-E7E2-3FB4-0699-9BBDC3D50ABC}"/>
              </a:ext>
            </a:extLst>
          </p:cNvPr>
          <p:cNvPicPr>
            <a:picLocks noChangeAspect="1"/>
          </p:cNvPicPr>
          <p:nvPr/>
        </p:nvPicPr>
        <p:blipFill>
          <a:blip r:embed="rId2"/>
          <a:stretch>
            <a:fillRect/>
          </a:stretch>
        </p:blipFill>
        <p:spPr>
          <a:xfrm>
            <a:off x="967116" y="1523999"/>
            <a:ext cx="5128884" cy="2971277"/>
          </a:xfrm>
          <a:prstGeom prst="rect">
            <a:avLst/>
          </a:prstGeom>
        </p:spPr>
      </p:pic>
      <p:sp>
        <p:nvSpPr>
          <p:cNvPr id="7" name="TextBox 6">
            <a:extLst>
              <a:ext uri="{FF2B5EF4-FFF2-40B4-BE49-F238E27FC236}">
                <a16:creationId xmlns:a16="http://schemas.microsoft.com/office/drawing/2014/main" id="{1A2CFF83-692C-68DA-445E-B41F77974E62}"/>
              </a:ext>
            </a:extLst>
          </p:cNvPr>
          <p:cNvSpPr txBox="1"/>
          <p:nvPr/>
        </p:nvSpPr>
        <p:spPr>
          <a:xfrm>
            <a:off x="6573328" y="3925019"/>
            <a:ext cx="5322498" cy="2831544"/>
          </a:xfrm>
          <a:prstGeom prst="rect">
            <a:avLst/>
          </a:prstGeom>
          <a:noFill/>
        </p:spPr>
        <p:txBody>
          <a:bodyPr wrap="square" rtlCol="0">
            <a:spAutoFit/>
          </a:bodyPr>
          <a:lstStyle/>
          <a:p>
            <a:r>
              <a:rPr lang="en-IN" sz="20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We can say that the average patient wait time is inversely proportional to satisfaction score, in many cases its seen that the less average time wait has high satisfaction score as compared to the patient whose wait time is higher. It can be seen that low wait time has a score of 8-10 while high wait time has score rate of 0-3.</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955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1A5A-EF8C-DBED-578E-6B89CA58000E}"/>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53E06BEC-927A-8670-C05F-1A0D421008C3}"/>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E81B506A-E7F6-1360-3612-7DD09E36DDC3}"/>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1FAC549D-8B8B-1D6D-5FB1-8AF71442EB9D}"/>
              </a:ext>
            </a:extLst>
          </p:cNvPr>
          <p:cNvPicPr>
            <a:picLocks noChangeAspect="1"/>
          </p:cNvPicPr>
          <p:nvPr/>
        </p:nvPicPr>
        <p:blipFill>
          <a:blip r:embed="rId2"/>
          <a:stretch>
            <a:fillRect/>
          </a:stretch>
        </p:blipFill>
        <p:spPr>
          <a:xfrm>
            <a:off x="1295398" y="1546224"/>
            <a:ext cx="3699295" cy="2732478"/>
          </a:xfrm>
          <a:prstGeom prst="rect">
            <a:avLst/>
          </a:prstGeom>
        </p:spPr>
      </p:pic>
      <p:pic>
        <p:nvPicPr>
          <p:cNvPr id="7" name="Picture 6">
            <a:extLst>
              <a:ext uri="{FF2B5EF4-FFF2-40B4-BE49-F238E27FC236}">
                <a16:creationId xmlns:a16="http://schemas.microsoft.com/office/drawing/2014/main" id="{01D2D8E0-6A00-528E-C586-5B1F48FC0D39}"/>
              </a:ext>
            </a:extLst>
          </p:cNvPr>
          <p:cNvPicPr>
            <a:picLocks noChangeAspect="1"/>
          </p:cNvPicPr>
          <p:nvPr/>
        </p:nvPicPr>
        <p:blipFill>
          <a:blip r:embed="rId3"/>
          <a:stretch>
            <a:fillRect/>
          </a:stretch>
        </p:blipFill>
        <p:spPr>
          <a:xfrm>
            <a:off x="7372631" y="1546224"/>
            <a:ext cx="3981168" cy="2732478"/>
          </a:xfrm>
          <a:prstGeom prst="rect">
            <a:avLst/>
          </a:prstGeom>
        </p:spPr>
      </p:pic>
      <p:sp>
        <p:nvSpPr>
          <p:cNvPr id="8" name="TextBox 7">
            <a:extLst>
              <a:ext uri="{FF2B5EF4-FFF2-40B4-BE49-F238E27FC236}">
                <a16:creationId xmlns:a16="http://schemas.microsoft.com/office/drawing/2014/main" id="{1E8CD8D0-AB2A-4A0C-C408-F236889A6E6B}"/>
              </a:ext>
            </a:extLst>
          </p:cNvPr>
          <p:cNvSpPr txBox="1"/>
          <p:nvPr/>
        </p:nvSpPr>
        <p:spPr>
          <a:xfrm>
            <a:off x="2027209" y="4438948"/>
            <a:ext cx="8134708" cy="2380203"/>
          </a:xfrm>
          <a:prstGeom prst="rect">
            <a:avLst/>
          </a:prstGeom>
          <a:noFill/>
        </p:spPr>
        <p:txBody>
          <a:bodyPr wrap="square" rtlCol="0">
            <a:spAutoFit/>
          </a:bodyPr>
          <a:lstStyle/>
          <a:p>
            <a:pPr marL="685800" fontAlgn="base">
              <a:lnSpc>
                <a:spcPct val="107000"/>
              </a:lnSpc>
              <a:spcAft>
                <a:spcPts val="1000"/>
              </a:spcAft>
            </a:pPr>
            <a:r>
              <a:rPr lang="en-IN" sz="20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From the given data set it can be that the majority of the patient coming to the hospital are male that is around 1306 while only 1206 females visit the hospital. On the basis of the ages of patients the maximum number of patients that visits the hospital belongs to the age group of 20 (20-30) followed by the people of age group 30 (30-40). While the lowest number of patients belong to age group of 0 (0-10).</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21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C690-83F5-BA56-4114-13ED27FE83F4}"/>
              </a:ext>
            </a:extLst>
          </p:cNvPr>
          <p:cNvSpPr>
            <a:spLocks noGrp="1"/>
          </p:cNvSpPr>
          <p:nvPr>
            <p:ph type="title"/>
          </p:nvPr>
        </p:nvSpPr>
        <p:spPr/>
        <p:txBody>
          <a:bodyPr/>
          <a:lstStyle/>
          <a:p>
            <a:pPr algn="ctr"/>
            <a:r>
              <a:rPr lang="en-US" b="1" u="sng" dirty="0"/>
              <a:t>Findings of analysis</a:t>
            </a:r>
            <a:endParaRPr lang="en-IN" dirty="0"/>
          </a:p>
        </p:txBody>
      </p:sp>
      <p:sp>
        <p:nvSpPr>
          <p:cNvPr id="4" name="Slide Number Placeholder 3">
            <a:extLst>
              <a:ext uri="{FF2B5EF4-FFF2-40B4-BE49-F238E27FC236}">
                <a16:creationId xmlns:a16="http://schemas.microsoft.com/office/drawing/2014/main" id="{25D267AE-C8E4-945E-6CB9-BB0A1F81225C}"/>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99EDC6FE-49D8-DE6D-E771-3EB1CEF77A93}"/>
              </a:ext>
            </a:extLst>
          </p:cNvPr>
          <p:cNvSpPr>
            <a:spLocks noGrp="1"/>
          </p:cNvSpPr>
          <p:nvPr>
            <p:ph type="ftr" sz="quarter" idx="12"/>
          </p:nvPr>
        </p:nvSpPr>
        <p:spPr/>
        <p:txBody>
          <a:bodyPr/>
          <a:lstStyle/>
          <a:p>
            <a:r>
              <a:rPr lang="en-US"/>
              <a:t>presentation title</a:t>
            </a:r>
            <a:endParaRPr lang="en-US" dirty="0"/>
          </a:p>
        </p:txBody>
      </p:sp>
      <p:pic>
        <p:nvPicPr>
          <p:cNvPr id="8" name="Picture 7">
            <a:extLst>
              <a:ext uri="{FF2B5EF4-FFF2-40B4-BE49-F238E27FC236}">
                <a16:creationId xmlns:a16="http://schemas.microsoft.com/office/drawing/2014/main" id="{05EE0893-81E7-467F-D007-5BAE9F0C8C02}"/>
              </a:ext>
            </a:extLst>
          </p:cNvPr>
          <p:cNvPicPr>
            <a:picLocks noChangeAspect="1"/>
          </p:cNvPicPr>
          <p:nvPr/>
        </p:nvPicPr>
        <p:blipFill>
          <a:blip r:embed="rId2"/>
          <a:stretch>
            <a:fillRect/>
          </a:stretch>
        </p:blipFill>
        <p:spPr>
          <a:xfrm>
            <a:off x="1332236" y="1568446"/>
            <a:ext cx="3926325" cy="2214893"/>
          </a:xfrm>
          <a:prstGeom prst="rect">
            <a:avLst/>
          </a:prstGeom>
        </p:spPr>
      </p:pic>
      <p:pic>
        <p:nvPicPr>
          <p:cNvPr id="9" name="Picture 8">
            <a:extLst>
              <a:ext uri="{FF2B5EF4-FFF2-40B4-BE49-F238E27FC236}">
                <a16:creationId xmlns:a16="http://schemas.microsoft.com/office/drawing/2014/main" id="{1AE0D583-EAD0-77BD-6B1E-164360684C9C}"/>
              </a:ext>
            </a:extLst>
          </p:cNvPr>
          <p:cNvPicPr>
            <a:picLocks noChangeAspect="1"/>
          </p:cNvPicPr>
          <p:nvPr/>
        </p:nvPicPr>
        <p:blipFill>
          <a:blip r:embed="rId3"/>
          <a:stretch>
            <a:fillRect/>
          </a:stretch>
        </p:blipFill>
        <p:spPr>
          <a:xfrm>
            <a:off x="6933440" y="1546223"/>
            <a:ext cx="4047987" cy="2237116"/>
          </a:xfrm>
          <a:prstGeom prst="rect">
            <a:avLst/>
          </a:prstGeom>
        </p:spPr>
      </p:pic>
      <p:sp>
        <p:nvSpPr>
          <p:cNvPr id="10" name="TextBox 9">
            <a:extLst>
              <a:ext uri="{FF2B5EF4-FFF2-40B4-BE49-F238E27FC236}">
                <a16:creationId xmlns:a16="http://schemas.microsoft.com/office/drawing/2014/main" id="{E82F799C-D9EC-6BA0-90D6-8573F144AB9B}"/>
              </a:ext>
            </a:extLst>
          </p:cNvPr>
          <p:cNvSpPr txBox="1"/>
          <p:nvPr/>
        </p:nvSpPr>
        <p:spPr>
          <a:xfrm>
            <a:off x="2130725" y="4261449"/>
            <a:ext cx="7996686" cy="2554545"/>
          </a:xfrm>
          <a:prstGeom prst="rect">
            <a:avLst/>
          </a:prstGeom>
          <a:noFill/>
        </p:spPr>
        <p:txBody>
          <a:bodyPr wrap="square" rtlCol="0">
            <a:spAutoFit/>
          </a:bodyPr>
          <a:lstStyle/>
          <a:p>
            <a:r>
              <a:rPr lang="en-IN" sz="2000" b="1" dirty="0">
                <a:solidFill>
                  <a:srgbClr val="000000"/>
                </a:solidFill>
                <a:effectLst/>
                <a:latin typeface="Lato" panose="020F0502020204030203" pitchFamily="34" charset="0"/>
                <a:ea typeface="Times New Roman" panose="02020603050405020304" pitchFamily="18" charset="0"/>
              </a:rPr>
              <a:t>From the above graph shown it can be seen that the according to the age group there is declining trend in the satisfaction score of patients which can increased by giving prioritization to senior citizens in place of youths, which would help in increasing the patient’s satisfaction score. While in racial group it can be seen that the Pacific Islanders have highest satisfaction score that is 5.33. While the  two or more races race have the least satisfaction score that is 4.83.</a:t>
            </a:r>
            <a:endParaRPr lang="en-IN" sz="2000" b="1"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410587912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{06CC70D3-7BD2-4DBE-97EB-8747C9A617F4}tf67061901_win32</Template>
  <TotalTime>405</TotalTime>
  <Words>1431</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Daytona Condensed Light</vt:lpstr>
      <vt:lpstr>Lato</vt:lpstr>
      <vt:lpstr>Posterama</vt:lpstr>
      <vt:lpstr>Times New Roman</vt:lpstr>
      <vt:lpstr>Wingdings</vt:lpstr>
      <vt:lpstr>Office Theme</vt:lpstr>
      <vt:lpstr>cOLUMBIA ASIA HOSPITAL</vt:lpstr>
      <vt:lpstr>Agenda</vt:lpstr>
      <vt:lpstr>Introduction</vt:lpstr>
      <vt:lpstr>kpis</vt:lpstr>
      <vt:lpstr>Findings of analysis</vt:lpstr>
      <vt:lpstr>Findings of analysis</vt:lpstr>
      <vt:lpstr>Findings of analysis</vt:lpstr>
      <vt:lpstr>Findings of analysis</vt:lpstr>
      <vt:lpstr>Findings of analysis</vt:lpstr>
      <vt:lpstr>Findings of analysis</vt:lpstr>
      <vt:lpstr>Findings of analysis</vt:lpstr>
      <vt:lpstr>Findings of analysis</vt:lpstr>
      <vt:lpstr>Findings of analysis</vt:lpstr>
      <vt:lpstr>Findings of analysis</vt:lpstr>
      <vt:lpstr>TREND OF PATIENTS VISIT</vt:lpstr>
      <vt:lpstr>Findings of analysis</vt:lpstr>
      <vt:lpstr>reports</vt:lpstr>
      <vt:lpstr>How we  got there</vt:lpstr>
      <vt:lpstr>reference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sunnysaiyyan@outlook.com</dc:creator>
  <cp:lastModifiedBy>sunnysaiyyan@outlook.com</cp:lastModifiedBy>
  <cp:revision>1</cp:revision>
  <dcterms:created xsi:type="dcterms:W3CDTF">2024-03-13T09:46:45Z</dcterms:created>
  <dcterms:modified xsi:type="dcterms:W3CDTF">2024-05-09T17:10:50Z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