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1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75264"/>
            <a:ext cx="9431384" cy="916576"/>
          </a:xfrm>
          <a:solidFill>
            <a:srgbClr val="B31166"/>
          </a:solidFill>
        </p:spPr>
        <p:txBody>
          <a:bodyPr/>
          <a:lstStyle/>
          <a:p>
            <a:pPr algn="ctr"/>
            <a:r>
              <a:rPr lang="en-IN" sz="5400" b="1" dirty="0"/>
              <a:t>PHARMA </a:t>
            </a:r>
            <a:r>
              <a:rPr lang="en-IN" sz="5400" b="1" dirty="0" smtClean="0"/>
              <a:t>DATA ANALYSIS</a:t>
            </a:r>
            <a:endParaRPr lang="en-IN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54788" y="0"/>
            <a:ext cx="352698" cy="1123404"/>
          </a:xfrm>
        </p:spPr>
        <p:txBody>
          <a:bodyPr vert="wordArtVert">
            <a:no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SQL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31385" y="5094514"/>
            <a:ext cx="2760616" cy="738664"/>
          </a:xfrm>
          <a:prstGeom prst="rect">
            <a:avLst/>
          </a:prstGeom>
          <a:solidFill>
            <a:srgbClr val="B311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Presentation by</a:t>
            </a:r>
          </a:p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ROOPA 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6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4969"/>
            <a:ext cx="9404723" cy="618435"/>
          </a:xfrm>
          <a:solidFill>
            <a:srgbClr val="B31166"/>
          </a:solidFill>
        </p:spPr>
        <p:txBody>
          <a:bodyPr/>
          <a:lstStyle/>
          <a:p>
            <a:r>
              <a:rPr lang="en-US" sz="2400" b="1" dirty="0"/>
              <a:t>Calculate the average price of products in each sub-channel.</a:t>
            </a:r>
            <a:endParaRPr lang="en-IN" sz="2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993" y="1335314"/>
            <a:ext cx="9563268" cy="4883939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0554788" y="0"/>
            <a:ext cx="352698" cy="1123404"/>
          </a:xfrm>
          <a:prstGeom prst="rect">
            <a:avLst/>
          </a:prstGeom>
        </p:spPr>
        <p:txBody>
          <a:bodyPr vert="wordArt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/>
              <a:t>SQL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04836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4969"/>
            <a:ext cx="9404723" cy="830345"/>
          </a:xfrm>
          <a:solidFill>
            <a:srgbClr val="B31166"/>
          </a:solidFill>
        </p:spPr>
        <p:txBody>
          <a:bodyPr/>
          <a:lstStyle/>
          <a:p>
            <a:r>
              <a:rPr lang="en-US" sz="2400" b="1" dirty="0"/>
              <a:t>Join the 'Employees' table with the 'Sales' table to get the name of the Sales Rep and the corresponding sales records.</a:t>
            </a:r>
            <a:endParaRPr lang="en-IN" sz="2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08" y="1476102"/>
            <a:ext cx="9532195" cy="4821527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0554788" y="0"/>
            <a:ext cx="352698" cy="1123404"/>
          </a:xfrm>
          <a:prstGeom prst="rect">
            <a:avLst/>
          </a:prstGeom>
        </p:spPr>
        <p:txBody>
          <a:bodyPr vert="wordArt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/>
              <a:t>SQL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386458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5780"/>
            <a:ext cx="9404723" cy="830345"/>
          </a:xfrm>
          <a:solidFill>
            <a:srgbClr val="B31166"/>
          </a:solidFill>
        </p:spPr>
        <p:txBody>
          <a:bodyPr/>
          <a:lstStyle/>
          <a:p>
            <a:r>
              <a:rPr lang="en-US" sz="2400" b="1" dirty="0" smtClean="0"/>
              <a:t>Retrieve </a:t>
            </a:r>
            <a:r>
              <a:rPr lang="en-US" sz="2400" b="1" dirty="0"/>
              <a:t>all sales made by employees from </a:t>
            </a:r>
            <a:r>
              <a:rPr lang="en-US" sz="2400" b="1" dirty="0" smtClean="0"/>
              <a:t>‘Poland' </a:t>
            </a:r>
            <a:r>
              <a:rPr lang="en-US" sz="2400" b="1" dirty="0"/>
              <a:t>in the year 2018.</a:t>
            </a:r>
            <a:endParaRPr lang="en-IN" sz="2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186" y="1397727"/>
            <a:ext cx="9504305" cy="4978280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0554788" y="0"/>
            <a:ext cx="352698" cy="1123404"/>
          </a:xfrm>
          <a:prstGeom prst="rect">
            <a:avLst/>
          </a:prstGeom>
        </p:spPr>
        <p:txBody>
          <a:bodyPr vert="wordArt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/>
              <a:t>SQL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773000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5780"/>
            <a:ext cx="9404723" cy="830345"/>
          </a:xfrm>
          <a:solidFill>
            <a:srgbClr val="B31166"/>
          </a:solidFill>
        </p:spPr>
        <p:txBody>
          <a:bodyPr/>
          <a:lstStyle/>
          <a:p>
            <a:r>
              <a:rPr lang="en-US" sz="2400" b="1" dirty="0" smtClean="0"/>
              <a:t>Calculate </a:t>
            </a:r>
            <a:r>
              <a:rPr lang="en-US" sz="2400" b="1" dirty="0"/>
              <a:t>the total sales for each product class, for each </a:t>
            </a:r>
            <a:r>
              <a:rPr lang="en-US" sz="2400" b="1" dirty="0" smtClean="0"/>
              <a:t>month,and </a:t>
            </a:r>
            <a:r>
              <a:rPr lang="en-US" sz="2400" b="1" dirty="0"/>
              <a:t>order the results by </a:t>
            </a:r>
            <a:r>
              <a:rPr lang="en-US" sz="2400" b="1" dirty="0" smtClean="0"/>
              <a:t>year,month, </a:t>
            </a:r>
            <a:r>
              <a:rPr lang="en-US" sz="2400" b="1" dirty="0"/>
              <a:t>and </a:t>
            </a:r>
            <a:r>
              <a:rPr lang="en-US" sz="2400" b="1" dirty="0" smtClean="0"/>
              <a:t>product class</a:t>
            </a:r>
            <a:r>
              <a:rPr lang="en-US" sz="2400" b="1" dirty="0"/>
              <a:t>.</a:t>
            </a:r>
            <a:endParaRPr lang="en-IN" sz="2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187" y="1436914"/>
            <a:ext cx="9478180" cy="5023538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0554788" y="0"/>
            <a:ext cx="352698" cy="1123404"/>
          </a:xfrm>
          <a:prstGeom prst="rect">
            <a:avLst/>
          </a:prstGeom>
        </p:spPr>
        <p:txBody>
          <a:bodyPr vert="wordArt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/>
              <a:t>SQL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878852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5781"/>
            <a:ext cx="9404723" cy="657624"/>
          </a:xfrm>
          <a:solidFill>
            <a:srgbClr val="B31166"/>
          </a:solidFill>
        </p:spPr>
        <p:txBody>
          <a:bodyPr/>
          <a:lstStyle/>
          <a:p>
            <a:r>
              <a:rPr lang="en-US" sz="2400" b="1" dirty="0"/>
              <a:t>Find the top 3 sales reps with the highest sales in </a:t>
            </a:r>
            <a:r>
              <a:rPr lang="en-US" sz="2400" b="1" dirty="0" smtClean="0"/>
              <a:t>2018. </a:t>
            </a:r>
            <a:endParaRPr lang="en-IN" sz="2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187" y="1319349"/>
            <a:ext cx="9465116" cy="5095646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0554788" y="0"/>
            <a:ext cx="352698" cy="1123404"/>
          </a:xfrm>
          <a:prstGeom prst="rect">
            <a:avLst/>
          </a:prstGeom>
        </p:spPr>
        <p:txBody>
          <a:bodyPr vert="wordArt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/>
              <a:t>SQL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266601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5781"/>
            <a:ext cx="9404723" cy="1140950"/>
          </a:xfrm>
          <a:solidFill>
            <a:srgbClr val="B31166"/>
          </a:solidFill>
        </p:spPr>
        <p:txBody>
          <a:bodyPr/>
          <a:lstStyle/>
          <a:p>
            <a:r>
              <a:rPr lang="en-US" sz="2400" b="1" dirty="0"/>
              <a:t>Calculate the monthly total sales for each sub-channel, and then calculate the average monthly sales for each </a:t>
            </a:r>
            <a:r>
              <a:rPr lang="en-US" sz="2400" b="1" dirty="0" smtClean="0"/>
              <a:t>sub-channel </a:t>
            </a:r>
            <a:r>
              <a:rPr lang="en-US" sz="2400" b="1" dirty="0"/>
              <a:t>over the years.</a:t>
            </a:r>
            <a:endParaRPr lang="en-IN" sz="2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1" y="1737359"/>
            <a:ext cx="9379131" cy="4690697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0554788" y="0"/>
            <a:ext cx="352698" cy="1123404"/>
          </a:xfrm>
          <a:prstGeom prst="rect">
            <a:avLst/>
          </a:prstGeom>
        </p:spPr>
        <p:txBody>
          <a:bodyPr vert="wordArt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/>
              <a:t>SQL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094248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5781"/>
            <a:ext cx="9404723" cy="945008"/>
          </a:xfrm>
          <a:solidFill>
            <a:srgbClr val="B31166"/>
          </a:solidFill>
        </p:spPr>
        <p:txBody>
          <a:bodyPr/>
          <a:lstStyle/>
          <a:p>
            <a:r>
              <a:rPr lang="en-US" sz="2400" b="1" dirty="0" smtClean="0"/>
              <a:t>Create </a:t>
            </a:r>
            <a:r>
              <a:rPr lang="en-US" sz="2400" b="1" dirty="0"/>
              <a:t>a summary report that includes the total sales, average price, and total quantity </a:t>
            </a:r>
            <a:r>
              <a:rPr lang="en-US" sz="2400" b="1" dirty="0" smtClean="0"/>
              <a:t>sold </a:t>
            </a:r>
            <a:r>
              <a:rPr lang="en-US" sz="2400" b="1" dirty="0"/>
              <a:t>for each product class.</a:t>
            </a:r>
            <a:endParaRPr lang="en-IN" sz="2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83" y="1567543"/>
            <a:ext cx="9359188" cy="4899703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0554788" y="0"/>
            <a:ext cx="352698" cy="1123404"/>
          </a:xfrm>
          <a:prstGeom prst="rect">
            <a:avLst/>
          </a:prstGeom>
        </p:spPr>
        <p:txBody>
          <a:bodyPr vert="wordArt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/>
              <a:t>SQL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381894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5781"/>
            <a:ext cx="9404723" cy="657623"/>
          </a:xfrm>
          <a:solidFill>
            <a:srgbClr val="B31166"/>
          </a:solidFill>
        </p:spPr>
        <p:txBody>
          <a:bodyPr/>
          <a:lstStyle/>
          <a:p>
            <a:r>
              <a:rPr lang="en-US" sz="2400" b="1" dirty="0"/>
              <a:t>Find the top 5 customers with the highest sales for each year. </a:t>
            </a:r>
            <a:endParaRPr lang="en-IN" sz="2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83" y="1345474"/>
            <a:ext cx="9359188" cy="5064101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0554788" y="0"/>
            <a:ext cx="352698" cy="1123404"/>
          </a:xfrm>
          <a:prstGeom prst="rect">
            <a:avLst/>
          </a:prstGeom>
        </p:spPr>
        <p:txBody>
          <a:bodyPr vert="wordArt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/>
              <a:t>SQL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50217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5781"/>
            <a:ext cx="9404723" cy="788253"/>
          </a:xfrm>
          <a:solidFill>
            <a:srgbClr val="B31166"/>
          </a:solidFill>
        </p:spPr>
        <p:txBody>
          <a:bodyPr/>
          <a:lstStyle/>
          <a:p>
            <a:r>
              <a:rPr lang="en-US" sz="2400" b="1" dirty="0" smtClean="0"/>
              <a:t>Calculate </a:t>
            </a:r>
            <a:r>
              <a:rPr lang="en-US" sz="2400" b="1" dirty="0"/>
              <a:t>the year-over-year growth in sales for </a:t>
            </a:r>
            <a:r>
              <a:rPr lang="en-US" sz="2400" b="1" dirty="0" smtClean="0"/>
              <a:t>each country</a:t>
            </a:r>
            <a:r>
              <a:rPr lang="en-US" sz="2400" b="1" dirty="0"/>
              <a:t>.</a:t>
            </a:r>
            <a:endParaRPr lang="en-IN" sz="2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83" y="1384663"/>
            <a:ext cx="9444446" cy="5064101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0554788" y="0"/>
            <a:ext cx="352698" cy="1123404"/>
          </a:xfrm>
          <a:prstGeom prst="rect">
            <a:avLst/>
          </a:prstGeom>
        </p:spPr>
        <p:txBody>
          <a:bodyPr vert="wordArt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/>
              <a:t>SQL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038240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5782"/>
            <a:ext cx="9404723" cy="553122"/>
          </a:xfrm>
          <a:solidFill>
            <a:srgbClr val="B31166"/>
          </a:solidFill>
        </p:spPr>
        <p:txBody>
          <a:bodyPr/>
          <a:lstStyle/>
          <a:p>
            <a:r>
              <a:rPr lang="en-US" sz="2400" b="1" dirty="0"/>
              <a:t> List the months with the lowest sales for each </a:t>
            </a:r>
            <a:r>
              <a:rPr lang="en-US" sz="2400" b="1" dirty="0" smtClean="0"/>
              <a:t>year.</a:t>
            </a:r>
            <a:endParaRPr lang="en-IN" sz="2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83" y="1280160"/>
            <a:ext cx="9444446" cy="5098408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0554788" y="0"/>
            <a:ext cx="352698" cy="1123404"/>
          </a:xfrm>
          <a:prstGeom prst="rect">
            <a:avLst/>
          </a:prstGeom>
        </p:spPr>
        <p:txBody>
          <a:bodyPr vert="wordArt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/>
              <a:t>SQL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87097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4969"/>
            <a:ext cx="9404723" cy="631499"/>
          </a:xfrm>
          <a:solidFill>
            <a:srgbClr val="B31166"/>
          </a:solidFill>
        </p:spPr>
        <p:txBody>
          <a:bodyPr/>
          <a:lstStyle/>
          <a:p>
            <a:r>
              <a:rPr lang="en-US" sz="2400" b="1" dirty="0"/>
              <a:t>Retrieve all columns for all records in the dataset. </a:t>
            </a:r>
            <a:endParaRPr lang="en-IN" sz="2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2" y="1345474"/>
            <a:ext cx="10072914" cy="4902927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0554788" y="0"/>
            <a:ext cx="352698" cy="1123404"/>
          </a:xfrm>
          <a:prstGeom prst="rect">
            <a:avLst/>
          </a:prstGeom>
        </p:spPr>
        <p:txBody>
          <a:bodyPr vert="wordArt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/>
              <a:t>SQL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57577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5781"/>
            <a:ext cx="9404723" cy="1167075"/>
          </a:xfrm>
          <a:solidFill>
            <a:srgbClr val="B31166"/>
          </a:solidFill>
        </p:spPr>
        <p:txBody>
          <a:bodyPr/>
          <a:lstStyle/>
          <a:p>
            <a:r>
              <a:rPr lang="en-US" sz="2400" b="1" dirty="0"/>
              <a:t>Calculate the total sales for each sub-channel in each country, and then find the country with the highest total sales for each sub-channel. </a:t>
            </a:r>
            <a:endParaRPr lang="en-IN" sz="2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1776548"/>
            <a:ext cx="9248502" cy="4602019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0554788" y="0"/>
            <a:ext cx="352698" cy="1123404"/>
          </a:xfrm>
          <a:prstGeom prst="rect">
            <a:avLst/>
          </a:prstGeom>
        </p:spPr>
        <p:txBody>
          <a:bodyPr vert="wordArt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/>
              <a:t>SQL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96704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4969"/>
            <a:ext cx="9404723" cy="631499"/>
          </a:xfrm>
          <a:solidFill>
            <a:srgbClr val="B31166"/>
          </a:solidFill>
        </p:spPr>
        <p:txBody>
          <a:bodyPr/>
          <a:lstStyle/>
          <a:p>
            <a:pPr algn="ctr"/>
            <a:r>
              <a:rPr lang="en-US" sz="2400" b="1" dirty="0"/>
              <a:t>How many unique countries are represented in the dataset? </a:t>
            </a:r>
            <a:endParaRPr lang="en-IN" sz="2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070" y="1345474"/>
            <a:ext cx="9707844" cy="4902927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0554788" y="0"/>
            <a:ext cx="352698" cy="1123404"/>
          </a:xfrm>
          <a:prstGeom prst="rect">
            <a:avLst/>
          </a:prstGeom>
        </p:spPr>
        <p:txBody>
          <a:bodyPr vert="wordArt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/>
              <a:t>SQL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67377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4969"/>
            <a:ext cx="9404723" cy="631499"/>
          </a:xfrm>
          <a:solidFill>
            <a:srgbClr val="B31166"/>
          </a:solidFill>
        </p:spPr>
        <p:txBody>
          <a:bodyPr/>
          <a:lstStyle/>
          <a:p>
            <a:pPr algn="ctr"/>
            <a:r>
              <a:rPr lang="en-US" sz="2400" b="1" dirty="0"/>
              <a:t>Select the names of all the customers on the 'Retail' channel.</a:t>
            </a:r>
            <a:endParaRPr lang="en-IN" sz="2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302" y="1345474"/>
            <a:ext cx="9690611" cy="4902927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0554788" y="0"/>
            <a:ext cx="352698" cy="1123404"/>
          </a:xfrm>
          <a:prstGeom prst="rect">
            <a:avLst/>
          </a:prstGeom>
        </p:spPr>
        <p:txBody>
          <a:bodyPr vert="wordArt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/>
              <a:t>SQL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59707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4969"/>
            <a:ext cx="9404723" cy="631499"/>
          </a:xfrm>
          <a:solidFill>
            <a:srgbClr val="B31166"/>
          </a:solidFill>
        </p:spPr>
        <p:txBody>
          <a:bodyPr/>
          <a:lstStyle/>
          <a:p>
            <a:pPr algn="ctr"/>
            <a:r>
              <a:rPr lang="en-US" sz="2400" b="1" dirty="0"/>
              <a:t>Find the total quantity sold for the ' Antibiotics' product class. </a:t>
            </a:r>
            <a:endParaRPr lang="en-IN" sz="2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148" y="1345474"/>
            <a:ext cx="9652918" cy="4902927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0554788" y="0"/>
            <a:ext cx="352698" cy="1123404"/>
          </a:xfrm>
          <a:prstGeom prst="rect">
            <a:avLst/>
          </a:prstGeom>
        </p:spPr>
        <p:txBody>
          <a:bodyPr vert="wordArt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/>
              <a:t>SQL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80305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4969"/>
            <a:ext cx="9404723" cy="631499"/>
          </a:xfrm>
          <a:solidFill>
            <a:srgbClr val="B31166"/>
          </a:solidFill>
        </p:spPr>
        <p:txBody>
          <a:bodyPr/>
          <a:lstStyle/>
          <a:p>
            <a:r>
              <a:rPr lang="en-US" sz="2400" b="1" dirty="0"/>
              <a:t>List all the distinct months present in the dataset. </a:t>
            </a:r>
            <a:endParaRPr lang="en-IN" sz="2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148" y="1347757"/>
            <a:ext cx="9652918" cy="4898361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0554788" y="0"/>
            <a:ext cx="352698" cy="1123404"/>
          </a:xfrm>
          <a:prstGeom prst="rect">
            <a:avLst/>
          </a:prstGeom>
        </p:spPr>
        <p:txBody>
          <a:bodyPr vert="wordArt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/>
              <a:t>SQL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62055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4969"/>
            <a:ext cx="9404723" cy="631499"/>
          </a:xfrm>
          <a:solidFill>
            <a:srgbClr val="B31166"/>
          </a:solidFill>
        </p:spPr>
        <p:txBody>
          <a:bodyPr/>
          <a:lstStyle/>
          <a:p>
            <a:r>
              <a:rPr lang="en-US" sz="2400" b="1" dirty="0"/>
              <a:t>Calculate the total sales for each year. </a:t>
            </a:r>
            <a:endParaRPr lang="en-IN" sz="2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228" y="1347757"/>
            <a:ext cx="9590758" cy="4898361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0554788" y="0"/>
            <a:ext cx="352698" cy="1123404"/>
          </a:xfrm>
          <a:prstGeom prst="rect">
            <a:avLst/>
          </a:prstGeom>
        </p:spPr>
        <p:txBody>
          <a:bodyPr vert="wordArt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/>
              <a:t>SQL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33740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4969"/>
            <a:ext cx="9404723" cy="631499"/>
          </a:xfrm>
          <a:solidFill>
            <a:srgbClr val="B31166"/>
          </a:solidFill>
        </p:spPr>
        <p:txBody>
          <a:bodyPr/>
          <a:lstStyle/>
          <a:p>
            <a:r>
              <a:rPr lang="en-US" sz="2400" b="1" dirty="0"/>
              <a:t>Find the customer with the highest sales value. </a:t>
            </a:r>
            <a:endParaRPr lang="en-IN" sz="2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227" y="1374622"/>
            <a:ext cx="9655201" cy="4844631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0554788" y="0"/>
            <a:ext cx="352698" cy="1123404"/>
          </a:xfrm>
          <a:prstGeom prst="rect">
            <a:avLst/>
          </a:prstGeom>
        </p:spPr>
        <p:txBody>
          <a:bodyPr vert="wordArt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/>
              <a:t>SQL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43216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4969"/>
            <a:ext cx="9404723" cy="869653"/>
          </a:xfrm>
          <a:solidFill>
            <a:srgbClr val="B31166"/>
          </a:solidFill>
        </p:spPr>
        <p:txBody>
          <a:bodyPr/>
          <a:lstStyle/>
          <a:p>
            <a:r>
              <a:rPr lang="en-US" sz="2400" b="1" dirty="0"/>
              <a:t>Get the names of all employees who are Sales Reps and are managed by 'James Goodwill'. </a:t>
            </a:r>
            <a:endParaRPr lang="en-IN" sz="2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13" y="1553029"/>
            <a:ext cx="9782629" cy="4666224"/>
          </a:xfr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0554788" y="0"/>
            <a:ext cx="352698" cy="1123404"/>
          </a:xfrm>
          <a:prstGeom prst="rect">
            <a:avLst/>
          </a:prstGeom>
        </p:spPr>
        <p:txBody>
          <a:bodyPr vert="wordArtVert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/>
              <a:t>SQL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262529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308</TotalTime>
  <Words>306</Words>
  <Application>Microsoft Office PowerPoint</Application>
  <PresentationFormat>Widescreen</PresentationFormat>
  <Paragraphs>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Times New Roman</vt:lpstr>
      <vt:lpstr>Wingdings 3</vt:lpstr>
      <vt:lpstr>Ion</vt:lpstr>
      <vt:lpstr>PHARMA DATA ANALYSIS</vt:lpstr>
      <vt:lpstr>Retrieve all columns for all records in the dataset. </vt:lpstr>
      <vt:lpstr>How many unique countries are represented in the dataset? </vt:lpstr>
      <vt:lpstr>Select the names of all the customers on the 'Retail' channel.</vt:lpstr>
      <vt:lpstr>Find the total quantity sold for the ' Antibiotics' product class. </vt:lpstr>
      <vt:lpstr>List all the distinct months present in the dataset. </vt:lpstr>
      <vt:lpstr>Calculate the total sales for each year. </vt:lpstr>
      <vt:lpstr>Find the customer with the highest sales value. </vt:lpstr>
      <vt:lpstr>Get the names of all employees who are Sales Reps and are managed by 'James Goodwill'. </vt:lpstr>
      <vt:lpstr>Calculate the average price of products in each sub-channel.</vt:lpstr>
      <vt:lpstr>Join the 'Employees' table with the 'Sales' table to get the name of the Sales Rep and the corresponding sales records.</vt:lpstr>
      <vt:lpstr>Retrieve all sales made by employees from ‘Poland' in the year 2018.</vt:lpstr>
      <vt:lpstr>Calculate the total sales for each product class, for each month,and order the results by year,month, and product class.</vt:lpstr>
      <vt:lpstr>Find the top 3 sales reps with the highest sales in 2018. </vt:lpstr>
      <vt:lpstr>Calculate the monthly total sales for each sub-channel, and then calculate the average monthly sales for each sub-channel over the years.</vt:lpstr>
      <vt:lpstr>Create a summary report that includes the total sales, average price, and total quantity sold for each product class.</vt:lpstr>
      <vt:lpstr>Find the top 5 customers with the highest sales for each year. </vt:lpstr>
      <vt:lpstr>Calculate the year-over-year growth in sales for each country.</vt:lpstr>
      <vt:lpstr> List the months with the lowest sales for each year.</vt:lpstr>
      <vt:lpstr>Calculate the total sales for each sub-channel in each country, and then find the country with the highest total sales for each sub-channel.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 DATA ANALYSIS</dc:title>
  <dc:creator>user</dc:creator>
  <cp:lastModifiedBy>user</cp:lastModifiedBy>
  <cp:revision>23</cp:revision>
  <dcterms:created xsi:type="dcterms:W3CDTF">2024-08-28T10:21:54Z</dcterms:created>
  <dcterms:modified xsi:type="dcterms:W3CDTF">2024-09-13T12:45:16Z</dcterms:modified>
</cp:coreProperties>
</file>