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75264"/>
            <a:ext cx="9431384" cy="916576"/>
          </a:xfrm>
          <a:solidFill>
            <a:srgbClr val="B31166"/>
          </a:solidFill>
        </p:spPr>
        <p:txBody>
          <a:bodyPr/>
          <a:lstStyle/>
          <a:p>
            <a:pPr algn="ctr"/>
            <a:r>
              <a:rPr lang="en-IN" sz="5400" b="1" dirty="0"/>
              <a:t>PHARMA </a:t>
            </a:r>
            <a:r>
              <a:rPr lang="en-IN" sz="5400" b="1" dirty="0" smtClean="0"/>
              <a:t>DATA ANALYSIS</a:t>
            </a: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788" y="0"/>
            <a:ext cx="352698" cy="1123404"/>
          </a:xfrm>
        </p:spPr>
        <p:txBody>
          <a:bodyPr vert="wordArtVert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SQL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31385" y="5094514"/>
            <a:ext cx="2760616" cy="738664"/>
          </a:xfrm>
          <a:prstGeom prst="rect">
            <a:avLst/>
          </a:prstGeom>
          <a:solidFill>
            <a:srgbClr val="B311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Presentation by</a:t>
            </a: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ROOPA 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6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18435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Calculate the average price of products in each sub-channel.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93" y="1335314"/>
            <a:ext cx="9563268" cy="4883939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04836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830345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Join the 'Employees' table with the 'Sales' table to get the name of the Sales Rep and the corresponding sales records.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08" y="1476102"/>
            <a:ext cx="9532195" cy="4821527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38645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0"/>
            <a:ext cx="9404723" cy="830345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 smtClean="0"/>
              <a:t>Retrieve </a:t>
            </a:r>
            <a:r>
              <a:rPr lang="en-US" sz="2400" b="1" dirty="0"/>
              <a:t>all sales made by employees from </a:t>
            </a:r>
            <a:r>
              <a:rPr lang="en-US" sz="2400" b="1" dirty="0" smtClean="0"/>
              <a:t>‘Poland' </a:t>
            </a:r>
            <a:r>
              <a:rPr lang="en-US" sz="2400" b="1" dirty="0"/>
              <a:t>in the year 2018.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86" y="1397727"/>
            <a:ext cx="9504305" cy="497828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77300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0"/>
            <a:ext cx="9404723" cy="830345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 smtClean="0"/>
              <a:t>Calculate </a:t>
            </a:r>
            <a:r>
              <a:rPr lang="en-US" sz="2400" b="1" dirty="0"/>
              <a:t>the total sales for each product class, for each </a:t>
            </a:r>
            <a:r>
              <a:rPr lang="en-US" sz="2400" b="1" dirty="0" smtClean="0"/>
              <a:t>month,and </a:t>
            </a:r>
            <a:r>
              <a:rPr lang="en-US" sz="2400" b="1" dirty="0"/>
              <a:t>order the results by </a:t>
            </a:r>
            <a:r>
              <a:rPr lang="en-US" sz="2400" b="1" dirty="0" smtClean="0"/>
              <a:t>year,month, </a:t>
            </a:r>
            <a:r>
              <a:rPr lang="en-US" sz="2400" b="1" dirty="0"/>
              <a:t>and </a:t>
            </a:r>
            <a:r>
              <a:rPr lang="en-US" sz="2400" b="1" dirty="0" smtClean="0"/>
              <a:t>product class</a:t>
            </a:r>
            <a:r>
              <a:rPr lang="en-US" sz="2400" b="1" dirty="0"/>
              <a:t>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87" y="1436914"/>
            <a:ext cx="9478180" cy="5023538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87885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1"/>
            <a:ext cx="9404723" cy="657624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Find the top 3 sales reps with the highest sales in </a:t>
            </a:r>
            <a:r>
              <a:rPr lang="en-US" sz="2400" b="1" dirty="0" smtClean="0"/>
              <a:t>2018.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87" y="1319349"/>
            <a:ext cx="9465116" cy="5095646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6660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1"/>
            <a:ext cx="9404723" cy="1140950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Calculate the monthly total sales for each sub-channel, and then calculate the average monthly sales for each </a:t>
            </a:r>
            <a:r>
              <a:rPr lang="en-US" sz="2400" b="1" dirty="0" smtClean="0"/>
              <a:t>sub-channel </a:t>
            </a:r>
            <a:r>
              <a:rPr lang="en-US" sz="2400" b="1" dirty="0"/>
              <a:t>over the years.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1737359"/>
            <a:ext cx="9379131" cy="4690697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09424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1"/>
            <a:ext cx="9404723" cy="945008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 smtClean="0"/>
              <a:t>Create </a:t>
            </a:r>
            <a:r>
              <a:rPr lang="en-US" sz="2400" b="1" dirty="0"/>
              <a:t>a summary report that includes the total sales, average price, and total quantity </a:t>
            </a:r>
            <a:r>
              <a:rPr lang="en-US" sz="2400" b="1" dirty="0" smtClean="0"/>
              <a:t>sold </a:t>
            </a:r>
            <a:r>
              <a:rPr lang="en-US" sz="2400" b="1" dirty="0"/>
              <a:t>for each product class.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1567543"/>
            <a:ext cx="9359188" cy="4899703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38189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1"/>
            <a:ext cx="9404723" cy="657623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Find the top 5 customers with the highest sales for each year.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1345474"/>
            <a:ext cx="9359188" cy="5064101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0217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1"/>
            <a:ext cx="9404723" cy="788253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 smtClean="0"/>
              <a:t>Calculate </a:t>
            </a:r>
            <a:r>
              <a:rPr lang="en-US" sz="2400" b="1" dirty="0"/>
              <a:t>the year-over-year growth in sales for </a:t>
            </a:r>
            <a:r>
              <a:rPr lang="en-US" sz="2400" b="1" dirty="0" smtClean="0"/>
              <a:t>each country</a:t>
            </a:r>
            <a:r>
              <a:rPr lang="en-US" sz="2400" b="1" dirty="0"/>
              <a:t>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1384663"/>
            <a:ext cx="9444446" cy="5064101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03824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2"/>
            <a:ext cx="9404723" cy="553122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 List the months with the lowest sales for each </a:t>
            </a:r>
            <a:r>
              <a:rPr lang="en-US" sz="2400" b="1" dirty="0" smtClean="0"/>
              <a:t>year.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1280160"/>
            <a:ext cx="9444446" cy="5098408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87097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31499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Retrieve all columns for all records in the dataset.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2" y="1345474"/>
            <a:ext cx="10072914" cy="4902927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5757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1"/>
            <a:ext cx="9404723" cy="1167075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Calculate the total sales for each sub-channel in each country, and then find the country with the highest total sales for each sub-channel.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776548"/>
            <a:ext cx="9248502" cy="4602019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9670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31499"/>
          </a:xfrm>
          <a:solidFill>
            <a:srgbClr val="B31166"/>
          </a:solidFill>
        </p:spPr>
        <p:txBody>
          <a:bodyPr/>
          <a:lstStyle/>
          <a:p>
            <a:pPr algn="ctr"/>
            <a:r>
              <a:rPr lang="en-US" sz="2400" b="1" dirty="0"/>
              <a:t>How many unique countries are represented in the dataset?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70" y="1345474"/>
            <a:ext cx="9707844" cy="4902927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6737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31499"/>
          </a:xfrm>
          <a:solidFill>
            <a:srgbClr val="B31166"/>
          </a:solidFill>
        </p:spPr>
        <p:txBody>
          <a:bodyPr/>
          <a:lstStyle/>
          <a:p>
            <a:pPr algn="ctr"/>
            <a:r>
              <a:rPr lang="en-US" sz="2400" b="1" dirty="0"/>
              <a:t>Select the names of all the customers on the 'Retail' channel.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02" y="1345474"/>
            <a:ext cx="9690611" cy="4902927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970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31499"/>
          </a:xfrm>
          <a:solidFill>
            <a:srgbClr val="B31166"/>
          </a:solidFill>
        </p:spPr>
        <p:txBody>
          <a:bodyPr/>
          <a:lstStyle/>
          <a:p>
            <a:pPr algn="ctr"/>
            <a:r>
              <a:rPr lang="en-US" sz="2400" b="1" dirty="0"/>
              <a:t>Find the total quantity sold for the ' Antibiotics' product class.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48" y="1345474"/>
            <a:ext cx="9652918" cy="4902927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8030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31499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List all the distinct months present in the dataset.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48" y="1347757"/>
            <a:ext cx="9652918" cy="4898361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6205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31499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Calculate the total sales for each year.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28" y="1347757"/>
            <a:ext cx="9590758" cy="4898361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3374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31499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Find the customer with the highest sales value.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27" y="1374622"/>
            <a:ext cx="9655201" cy="4844631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4321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869653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Get the names of all employees who are Sales Reps and are managed by 'James Goodwill'.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3" y="1553029"/>
            <a:ext cx="9782629" cy="4666224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62529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</TotalTime>
  <Words>306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Ion</vt:lpstr>
      <vt:lpstr>PHARMA DATA ANALYSIS</vt:lpstr>
      <vt:lpstr>Retrieve all columns for all records in the dataset. </vt:lpstr>
      <vt:lpstr>How many unique countries are represented in the dataset? </vt:lpstr>
      <vt:lpstr>Select the names of all the customers on the 'Retail' channel.</vt:lpstr>
      <vt:lpstr>Find the total quantity sold for the ' Antibiotics' product class. </vt:lpstr>
      <vt:lpstr>List all the distinct months present in the dataset. </vt:lpstr>
      <vt:lpstr>Calculate the total sales for each year. </vt:lpstr>
      <vt:lpstr>Find the customer with the highest sales value. </vt:lpstr>
      <vt:lpstr>Get the names of all employees who are Sales Reps and are managed by 'James Goodwill'. </vt:lpstr>
      <vt:lpstr>Calculate the average price of products in each sub-channel.</vt:lpstr>
      <vt:lpstr>Join the 'Employees' table with the 'Sales' table to get the name of the Sales Rep and the corresponding sales records.</vt:lpstr>
      <vt:lpstr>Retrieve all sales made by employees from ‘Poland' in the year 2018.</vt:lpstr>
      <vt:lpstr>Calculate the total sales for each product class, for each month,and order the results by year,month, and product class.</vt:lpstr>
      <vt:lpstr>Find the top 3 sales reps with the highest sales in 2018. </vt:lpstr>
      <vt:lpstr>Calculate the monthly total sales for each sub-channel, and then calculate the average monthly sales for each sub-channel over the years.</vt:lpstr>
      <vt:lpstr>Create a summary report that includes the total sales, average price, and total quantity sold for each product class.</vt:lpstr>
      <vt:lpstr>Find the top 5 customers with the highest sales for each year. </vt:lpstr>
      <vt:lpstr>Calculate the year-over-year growth in sales for each country.</vt:lpstr>
      <vt:lpstr> List the months with the lowest sales for each year.</vt:lpstr>
      <vt:lpstr>Calculate the total sales for each sub-channel in each country, and then find the country with the highest total sales for each sub-channel.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 DATA ANALYSIS</dc:title>
  <dc:creator>user</dc:creator>
  <cp:lastModifiedBy>user</cp:lastModifiedBy>
  <cp:revision>22</cp:revision>
  <dcterms:created xsi:type="dcterms:W3CDTF">2024-08-28T10:21:54Z</dcterms:created>
  <dcterms:modified xsi:type="dcterms:W3CDTF">2024-09-02T07:41:23Z</dcterms:modified>
</cp:coreProperties>
</file>