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8FA1-A03B-4005-90DA-C62D8788348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E6-4CFB-47DD-AADD-3D8AF999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Roopa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Roopa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Roopa </dc:title>
  <dc:creator>Windows User</dc:creator>
  <cp:lastModifiedBy>Windows User</cp:lastModifiedBy>
  <cp:revision>1</cp:revision>
  <dcterms:created xsi:type="dcterms:W3CDTF">2021-01-09T08:10:59Z</dcterms:created>
  <dcterms:modified xsi:type="dcterms:W3CDTF">2021-01-09T08:11:34Z</dcterms:modified>
</cp:coreProperties>
</file>