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840EB-A64E-4CEF-9AB1-DC1837F4E765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2090DD-E112-4392-9F00-FE849B0EE801}">
      <dgm:prSet/>
      <dgm:spPr/>
      <dgm:t>
        <a:bodyPr/>
        <a:lstStyle/>
        <a:p>
          <a:pPr rtl="0"/>
          <a:r>
            <a:rPr lang="en-US" smtClean="0"/>
            <a:t>I am the queen</a:t>
          </a:r>
          <a:endParaRPr lang="en-US"/>
        </a:p>
      </dgm:t>
    </dgm:pt>
    <dgm:pt modelId="{39138902-4CCF-4D02-9A67-090116948DA5}" type="parTrans" cxnId="{2FBF91ED-8DD6-4FD8-A204-A481604E212B}">
      <dgm:prSet/>
      <dgm:spPr/>
      <dgm:t>
        <a:bodyPr/>
        <a:lstStyle/>
        <a:p>
          <a:endParaRPr lang="en-US"/>
        </a:p>
      </dgm:t>
    </dgm:pt>
    <dgm:pt modelId="{915341F5-66B9-4441-94BA-2CABF7517680}" type="sibTrans" cxnId="{2FBF91ED-8DD6-4FD8-A204-A481604E212B}">
      <dgm:prSet/>
      <dgm:spPr/>
      <dgm:t>
        <a:bodyPr/>
        <a:lstStyle/>
        <a:p>
          <a:endParaRPr lang="en-US"/>
        </a:p>
      </dgm:t>
    </dgm:pt>
    <dgm:pt modelId="{D4703A43-FA90-439E-B2C1-AADEC171CB50}" type="pres">
      <dgm:prSet presAssocID="{CD6840EB-A64E-4CEF-9AB1-DC1837F4E765}" presName="Name0" presStyleCnt="0">
        <dgm:presLayoutVars>
          <dgm:dir/>
          <dgm:resizeHandles val="exact"/>
        </dgm:presLayoutVars>
      </dgm:prSet>
      <dgm:spPr/>
    </dgm:pt>
    <dgm:pt modelId="{65115282-1186-4012-BBB5-224B9D1AF376}" type="pres">
      <dgm:prSet presAssocID="{CD6840EB-A64E-4CEF-9AB1-DC1837F4E765}" presName="fgShape" presStyleLbl="fgShp" presStyleIdx="0" presStyleCnt="1"/>
      <dgm:spPr/>
    </dgm:pt>
    <dgm:pt modelId="{D7D9A0E8-3916-4E8D-86BB-235F0B3410B8}" type="pres">
      <dgm:prSet presAssocID="{CD6840EB-A64E-4CEF-9AB1-DC1837F4E765}" presName="linComp" presStyleCnt="0"/>
      <dgm:spPr/>
    </dgm:pt>
    <dgm:pt modelId="{2261D360-95F4-450D-9E04-DC39D5DE0163}" type="pres">
      <dgm:prSet presAssocID="{862090DD-E112-4392-9F00-FE849B0EE801}" presName="compNode" presStyleCnt="0"/>
      <dgm:spPr/>
    </dgm:pt>
    <dgm:pt modelId="{C61536F2-714F-4289-90FF-7B6D32127FC9}" type="pres">
      <dgm:prSet presAssocID="{862090DD-E112-4392-9F00-FE849B0EE801}" presName="bkgdShape" presStyleLbl="node1" presStyleIdx="0" presStyleCnt="1"/>
      <dgm:spPr/>
    </dgm:pt>
    <dgm:pt modelId="{E8693E85-F504-4541-BE9B-256CB1B799A6}" type="pres">
      <dgm:prSet presAssocID="{862090DD-E112-4392-9F00-FE849B0EE801}" presName="nodeTx" presStyleLbl="node1" presStyleIdx="0" presStyleCnt="1">
        <dgm:presLayoutVars>
          <dgm:bulletEnabled val="1"/>
        </dgm:presLayoutVars>
      </dgm:prSet>
      <dgm:spPr/>
    </dgm:pt>
    <dgm:pt modelId="{A3CFEEAB-E6FB-4139-B15A-B22A7FEE7A99}" type="pres">
      <dgm:prSet presAssocID="{862090DD-E112-4392-9F00-FE849B0EE801}" presName="invisiNode" presStyleLbl="node1" presStyleIdx="0" presStyleCnt="1"/>
      <dgm:spPr/>
    </dgm:pt>
    <dgm:pt modelId="{11FDCBE3-C423-445A-98D6-288DE2EC72D7}" type="pres">
      <dgm:prSet presAssocID="{862090DD-E112-4392-9F00-FE849B0EE801}" presName="imagNode" presStyleLbl="fgImgPlace1" presStyleIdx="0" presStyleCnt="1"/>
      <dgm:spPr>
        <a:blipFill>
          <a:blip xmlns:r="http://schemas.openxmlformats.org/officeDocument/2006/relationships"/>
          <a:srcRect/>
          <a:stretch>
            <a:fillRect/>
          </a:stretch>
        </a:blipFill>
      </dgm:spPr>
    </dgm:pt>
  </dgm:ptLst>
  <dgm:cxnLst>
    <dgm:cxn modelId="{2FBF91ED-8DD6-4FD8-A204-A481604E212B}" srcId="{CD6840EB-A64E-4CEF-9AB1-DC1837F4E765}" destId="{862090DD-E112-4392-9F00-FE849B0EE801}" srcOrd="0" destOrd="0" parTransId="{39138902-4CCF-4D02-9A67-090116948DA5}" sibTransId="{915341F5-66B9-4441-94BA-2CABF7517680}"/>
    <dgm:cxn modelId="{9F900747-802D-4212-9208-A1C18D84059A}" type="presOf" srcId="{CD6840EB-A64E-4CEF-9AB1-DC1837F4E765}" destId="{D4703A43-FA90-439E-B2C1-AADEC171CB50}" srcOrd="0" destOrd="0" presId="urn:microsoft.com/office/officeart/2005/8/layout/hList7"/>
    <dgm:cxn modelId="{36560D41-B3EF-46C5-88C7-D7A3B2CD7D2B}" type="presOf" srcId="{862090DD-E112-4392-9F00-FE849B0EE801}" destId="{C61536F2-714F-4289-90FF-7B6D32127FC9}" srcOrd="0" destOrd="0" presId="urn:microsoft.com/office/officeart/2005/8/layout/hList7"/>
    <dgm:cxn modelId="{DA08E5DF-5F12-4A5E-B55C-016AC9BDC087}" type="presOf" srcId="{862090DD-E112-4392-9F00-FE849B0EE801}" destId="{E8693E85-F504-4541-BE9B-256CB1B799A6}" srcOrd="1" destOrd="0" presId="urn:microsoft.com/office/officeart/2005/8/layout/hList7"/>
    <dgm:cxn modelId="{4936C3EE-E9B2-42E1-A897-C98BAA3F1056}" type="presParOf" srcId="{D4703A43-FA90-439E-B2C1-AADEC171CB50}" destId="{65115282-1186-4012-BBB5-224B9D1AF376}" srcOrd="0" destOrd="0" presId="urn:microsoft.com/office/officeart/2005/8/layout/hList7"/>
    <dgm:cxn modelId="{50F1F16F-0C31-47C2-B5F1-554736DA26DA}" type="presParOf" srcId="{D4703A43-FA90-439E-B2C1-AADEC171CB50}" destId="{D7D9A0E8-3916-4E8D-86BB-235F0B3410B8}" srcOrd="1" destOrd="0" presId="urn:microsoft.com/office/officeart/2005/8/layout/hList7"/>
    <dgm:cxn modelId="{3B3EDC69-3666-4A78-A837-434C986C9D03}" type="presParOf" srcId="{D7D9A0E8-3916-4E8D-86BB-235F0B3410B8}" destId="{2261D360-95F4-450D-9E04-DC39D5DE0163}" srcOrd="0" destOrd="0" presId="urn:microsoft.com/office/officeart/2005/8/layout/hList7"/>
    <dgm:cxn modelId="{C6262C47-C837-4F82-8D92-BC98D08839EA}" type="presParOf" srcId="{2261D360-95F4-450D-9E04-DC39D5DE0163}" destId="{C61536F2-714F-4289-90FF-7B6D32127FC9}" srcOrd="0" destOrd="0" presId="urn:microsoft.com/office/officeart/2005/8/layout/hList7"/>
    <dgm:cxn modelId="{81D42767-CD31-478D-BE18-E7705EF9E2C0}" type="presParOf" srcId="{2261D360-95F4-450D-9E04-DC39D5DE0163}" destId="{E8693E85-F504-4541-BE9B-256CB1B799A6}" srcOrd="1" destOrd="0" presId="urn:microsoft.com/office/officeart/2005/8/layout/hList7"/>
    <dgm:cxn modelId="{CBE2B268-4E4C-4F1F-9596-1E7D127857F7}" type="presParOf" srcId="{2261D360-95F4-450D-9E04-DC39D5DE0163}" destId="{A3CFEEAB-E6FB-4139-B15A-B22A7FEE7A99}" srcOrd="2" destOrd="0" presId="urn:microsoft.com/office/officeart/2005/8/layout/hList7"/>
    <dgm:cxn modelId="{AB6F3F4A-346A-4B8F-AEB7-F8C9779C75E3}" type="presParOf" srcId="{2261D360-95F4-450D-9E04-DC39D5DE0163}" destId="{11FDCBE3-C423-445A-98D6-288DE2EC72D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536F2-714F-4289-90FF-7B6D32127FC9}">
      <dsp:nvSpPr>
        <dsp:cNvPr id="0" name=""/>
        <dsp:cNvSpPr/>
      </dsp:nvSpPr>
      <dsp:spPr>
        <a:xfrm>
          <a:off x="0" y="0"/>
          <a:ext cx="9144000" cy="2387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I am the queen</a:t>
          </a:r>
          <a:endParaRPr lang="en-US" sz="3300" kern="1200"/>
        </a:p>
      </dsp:txBody>
      <dsp:txXfrm>
        <a:off x="0" y="955040"/>
        <a:ext cx="9144000" cy="955040"/>
      </dsp:txXfrm>
    </dsp:sp>
    <dsp:sp modelId="{11FDCBE3-C423-445A-98D6-288DE2EC72D7}">
      <dsp:nvSpPr>
        <dsp:cNvPr id="0" name=""/>
        <dsp:cNvSpPr/>
      </dsp:nvSpPr>
      <dsp:spPr>
        <a:xfrm>
          <a:off x="4174464" y="143255"/>
          <a:ext cx="795070" cy="795070"/>
        </a:xfrm>
        <a:prstGeom prst="ellipse">
          <a:avLst/>
        </a:prstGeom>
        <a:blipFill>
          <a:blip xmlns:r="http://schemas.openxmlformats.org/officeDocument/2006/relationships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15282-1186-4012-BBB5-224B9D1AF376}">
      <dsp:nvSpPr>
        <dsp:cNvPr id="0" name=""/>
        <dsp:cNvSpPr/>
      </dsp:nvSpPr>
      <dsp:spPr>
        <a:xfrm>
          <a:off x="365759" y="1910080"/>
          <a:ext cx="8412480" cy="35814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C5368-ABA5-4D0B-93EB-B648FF3C3DF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24F9A-DAF4-4A09-AE71-3980D9A8E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7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24F9A-DAF4-4A09-AE71-3980D9A8E8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6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B700-DBDB-40BB-A94F-C4DBEDE0383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438B-99F6-4E6F-A062-632ED5AE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B700-DBDB-40BB-A94F-C4DBEDE0383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438B-99F6-4E6F-A062-632ED5AE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8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B700-DBDB-40BB-A94F-C4DBEDE0383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438B-99F6-4E6F-A062-632ED5AE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B700-DBDB-40BB-A94F-C4DBEDE0383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438B-99F6-4E6F-A062-632ED5AE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1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B700-DBDB-40BB-A94F-C4DBEDE0383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438B-99F6-4E6F-A062-632ED5AE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8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B700-DBDB-40BB-A94F-C4DBEDE0383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438B-99F6-4E6F-A062-632ED5AE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9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B700-DBDB-40BB-A94F-C4DBEDE0383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438B-99F6-4E6F-A062-632ED5AE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0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B700-DBDB-40BB-A94F-C4DBEDE0383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438B-99F6-4E6F-A062-632ED5AE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2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B700-DBDB-40BB-A94F-C4DBEDE0383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438B-99F6-4E6F-A062-632ED5AE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B700-DBDB-40BB-A94F-C4DBEDE0383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438B-99F6-4E6F-A062-632ED5AE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9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B700-DBDB-40BB-A94F-C4DBEDE0383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438B-99F6-4E6F-A062-632ED5AE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5B700-DBDB-40BB-A94F-C4DBEDE0383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3438B-99F6-4E6F-A062-632ED5AE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0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1989831"/>
              </p:ext>
            </p:extLst>
          </p:nvPr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Hrhehehehehe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7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2021-01-11T11:23:41Z</dcterms:created>
  <dcterms:modified xsi:type="dcterms:W3CDTF">2021-01-11T11:26:28Z</dcterms:modified>
</cp:coreProperties>
</file>