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Min &amp; Max Sea Surface Temp by Year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pH Level vs SST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Marine Heatwave Occurence by Location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Min &amp; Max Sea Surface Temp by Year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Species Observed vs SST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1f0f2c98-b56c-455d-9961-0ddc2a7bb3f7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41ab5c1c57514387" /><Relationship Type="http://schemas.openxmlformats.org/officeDocument/2006/relationships/slideLayout" Target="/ppt/slideLayouts/slideLayout8.xml" Id="R4c28db3c01444138" /><Relationship Type="http://schemas.openxmlformats.org/officeDocument/2006/relationships/hyperlink" Target="https://app.powerbi.com/groups/me/reports/1f0f2c98-b56c-455d-9961-0ddc2a7bb3f7/?pbi_source=PowerPoint" TargetMode="External" Id="RelId0" /><Relationship Type="http://schemas.openxmlformats.org/officeDocument/2006/relationships/image" Target="/ppt/media/image4.png" Id="imgId16175737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Ocean and Marine Life Analysis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30/04/2025 19:19:22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30/04/2025 19:17:53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image ,card ,card ,card ,card ,card ,slicer ,slicer ,slicer ,slicer ,slicer ,Min &amp; Max Sea Surface Temp by Year ,pH Level vs SST ,Marine Heatwave Occurence by Location ,Min &amp; Max Sea Surface Temp by Year ,Species Observed vs SST ,pivotTable ,slicer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617573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