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Countries Total Medals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Athletes Total Medals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Athletes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Sports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Correlation of height and weight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Athletes by 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Athletes by Weight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Athletes by Height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07172569-e010-47c1-92cf-9cdab841bb1c?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e828d57c01074c06" /><Relationship Type="http://schemas.openxmlformats.org/officeDocument/2006/relationships/slideLayout" Target="/ppt/slideLayouts/slideLayout8.xml" Id="Re241eee96a0d455a" /><Relationship Type="http://schemas.openxmlformats.org/officeDocument/2006/relationships/hyperlink" Target="https://app.powerbi.com/groups/me/reports/07172569-e010-47c1-92cf-9cdab841bb1c/?pbi_source=PowerPoint" TargetMode="External" Id="RelId0" /><Relationship Type="http://schemas.openxmlformats.org/officeDocument/2006/relationships/image" Target="/ppt/media/image4.png" Id="imgId163683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Olympics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04/05/2025 23:09:17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04/05/2025 23:07:54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licer ,textbox ,slicer ,slicer ,slicer ,slicer ,slicer ,image ,Countries Total Medals ,Athletes Total Medals ,Total Athletes by Year ,Top 10 Sports ,Correlation of height and weight ,Athletes by Age ,Athletes by Weight ,Athletes by Heigh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36832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