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Likes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Shares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Comments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1 min Videos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3-second videos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likes, shares and comments by Hobby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Video views by Profession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likes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Distribution of users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Hobby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Profession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filledMap</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f371fca7-141a-4411-b241-21863201691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783b74de03644e1" /><Relationship Type="http://schemas.openxmlformats.org/officeDocument/2006/relationships/slideLayout" Target="/ppt/slideLayouts/slideLayout8.xml" Id="Rebc3295a51d94aa5" /><Relationship Type="http://schemas.openxmlformats.org/officeDocument/2006/relationships/hyperlink" Target="https://app.powerbi.com/groups/me/reports/f371fca7-141a-4411-b241-218632016913/?pbi_source=PowerPoint" TargetMode="External" Id="RelId0" /><Relationship Type="http://schemas.openxmlformats.org/officeDocument/2006/relationships/image" Target="/ppt/media/image4.png" Id="imgId1662013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Social Media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08/05/2025 13:20:59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08/05/2025 13:19:05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image ,image ,Total Likes ,Total Shares ,Total Comments ,Total 1 min Videos ,Total 3-second videos ,Total likes, shares and comments by Hobby ,Video views by Profession ,Total likes by gender ,Distribution of users age ,Gender ,Hobby ,Profession ,Country ,filledMap.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662013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Dashboard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