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Streams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Danceability%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Energy%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Valence%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Streams by released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Comparison of Track Characteristics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Tracks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Speech &amp; Acousticness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Track Streams by 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Artists by Track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Track by Key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9ab946c-53ea-468c-8045-a25c9bec907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fe835365f9d425d" /><Relationship Type="http://schemas.openxmlformats.org/officeDocument/2006/relationships/slideLayout" Target="/ppt/slideLayouts/slideLayout8.xml" Id="R9db6450d9872485a" /><Relationship Type="http://schemas.openxmlformats.org/officeDocument/2006/relationships/hyperlink" Target="https://app.powerbi.com/groups/me/reports/19ab946c-53ea-468c-8045-a25c9bec907f/?pbi_source=PowerPoint" TargetMode="External" Id="RelId0" /><Relationship Type="http://schemas.openxmlformats.org/officeDocument/2006/relationships/image" Target="/ppt/media/image4.png" Id="imgId1644202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Spotify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05/05/2025 23:59:22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05/05/2025 23:57:56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slicer ,Total Streams ,Danceability% ,Energy% ,Valence% ,Streams by released year ,Comparison of Track Characteristics ,Top Tracks ,Distribution of Speech &amp; Acousticness ,Track Streams by year ,Top Artists by Track Name ,Track by Key ,imag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4420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