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Retailer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05c5c13-c19e-48a4-8c6a-5060b319820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211b2fa61e74fd4" /><Relationship Type="http://schemas.openxmlformats.org/officeDocument/2006/relationships/slideLayout" Target="/ppt/slideLayouts/slideLayout8.xml" Id="Rb9e576b138ad469c" /><Relationship Type="http://schemas.openxmlformats.org/officeDocument/2006/relationships/hyperlink" Target="https://app.powerbi.com/groups/me/reports/305c5c13-c19e-48a4-8c6a-5060b319820a/?pbi_source=PowerPoint" TargetMode="External" Id="RelId0" /><Relationship Type="http://schemas.openxmlformats.org/officeDocument/2006/relationships/image" Target="/ppt/media/image4.png" Id="imgId1559283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Adidas Sales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23/04/2025 13:19:23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23/04/2025 13:17:41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hape ,textbox ,cardVisual ,Total Sales by Month ,Total Sales by State ,Total Sales by Region ,Total Sales by Product ,Total Sales by Retail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5928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