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 of Claims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Fradulent Claims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Fraud Rate (%)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Fradulent vs Non-Fradulent Claims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Fradulent Claims by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Fradulent Claims by Marital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Fradulent Claims by Age of Policy Holder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Fradulent Claims by Make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b9da39c-98ff-419d-a5fb-9c79fa2b0e2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8041c34c85e4d42" /><Relationship Type="http://schemas.openxmlformats.org/officeDocument/2006/relationships/slideLayout" Target="/ppt/slideLayouts/slideLayout8.xml" Id="Rca6f1366508d4aa1" /><Relationship Type="http://schemas.openxmlformats.org/officeDocument/2006/relationships/hyperlink" Target="https://app.powerbi.com/groups/me/reports/4b9da39c-98ff-419d-a5fb-9c79fa2b0e25/?pbi_source=PowerPoint" TargetMode="External" Id="RelId0" /><Relationship Type="http://schemas.openxmlformats.org/officeDocument/2006/relationships/image" Target="/ppt/media/image4.png" Id="imgId1571746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Vehicle Insurance Claim Fraud Detection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25/04/2025 05:01:21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25/04/2025 05:00:28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image ,Num of Claims ,Fradulent Claims ,Fraud Rate (%) ,Fradulent vs Non-Fradulent Claims ,Fradulent Claims by Gender ,Fradulent Claims by Marital Status ,Fradulent Claims by Age of Policy Holder ,slicer ,slicer ,slicer ,slicer ,Top 5 Fradulent Claims by Make ,treemap ,ribbo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174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