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Titles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Ratings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Titles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Movie and TV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Shows by Release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Ratings by Total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Genres by Total Shows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Genres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Directors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Start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End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eb3af50-7ad1-471c-9bc5-ad7dc9935c2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a459165351b94276" /><Relationship Type="http://schemas.openxmlformats.org/officeDocument/2006/relationships/slideLayout" Target="/ppt/slideLayouts/slideLayout8.xml" Id="Rdb1ced4e0ef74efa" /><Relationship Type="http://schemas.openxmlformats.org/officeDocument/2006/relationships/hyperlink" Target="https://app.powerbi.com/groups/me/reports/1eb3af50-7ad1-471c-9bc5-ad7dc9935c2d/?pbi_source=PowerPoint" TargetMode="External" Id="RelId0" /><Relationship Type="http://schemas.openxmlformats.org/officeDocument/2006/relationships/image" Target="/ppt/media/image4.png" Id="imgId16296335"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Amazon Prime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02/05/2025 14:02:56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02/05/2025 13:59:56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Titles ,Total Ratings ,Total Titles by Country ,Movie and TV Shows ,Total Shows by Release Year ,Ratings by Total Shows ,Genres by Total Shows ,Total Genres ,Total Directors ,Start Date ,End Date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2963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