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Earthquakes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Maximum Depth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Maximum Magnitude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Earthquakes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Earthquakes by Magnitude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Earthquakes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Depth Histogram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Relationship of Depth and Magnitude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Earthquakes by Place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b6256c3-214e-47db-bd6f-a530154a0ee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e1a1c7a90da48d0" /><Relationship Type="http://schemas.openxmlformats.org/officeDocument/2006/relationships/slideLayout" Target="/ppt/slideLayouts/slideLayout8.xml" Id="R2475c14e28dd4097" /><Relationship Type="http://schemas.openxmlformats.org/officeDocument/2006/relationships/hyperlink" Target="https://app.powerbi.com/groups/me/reports/cb6256c3-214e-47db-bd6f-a530154a0ee2/?pbi_source=PowerPoint" TargetMode="External" Id="RelId0" /><Relationship Type="http://schemas.openxmlformats.org/officeDocument/2006/relationships/image" Target="/ppt/media/image4.png" Id="imgId1633623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Earthquake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03/05/2025 16:14:52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03/05/2025 16:12:44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slicer ,textbox ,Total Earthquakes ,Maximum Depth ,Maximum Magnitude ,Total Earthquakes by Month ,Total Earthquakes by Magnitude ,Total Earthquakes by Year ,Depth Histogram ,Relationship of Depth and Magnitude ,Total Earthquakes by Plac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33623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