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image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Records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Average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Min.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Max.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Std Dev in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Countrywise Average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Company-size wise Avg Salary</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Salary by Employment Type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Salary by Work Year and Company 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Salary by Work Year and Company Size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Avg Salary by Company Size and Exp Level</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6b5ed46b-1803-4a6e-9f0d-796ba5ca4913?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23fd90b7c9b54d18" /><Relationship Type="http://schemas.openxmlformats.org/officeDocument/2006/relationships/slideLayout" Target="/ppt/slideLayouts/slideLayout8.xml" Id="Rc514165c1d2649aa" /><Relationship Type="http://schemas.openxmlformats.org/officeDocument/2006/relationships/hyperlink" Target="https://app.powerbi.com/groups/me/reports/6b5ed46b-1803-4a6e-9f0d-796ba5ca4913/?pbi_source=PowerPoint" TargetMode="External" Id="RelId0" /><Relationship Type="http://schemas.openxmlformats.org/officeDocument/2006/relationships/image" Target="/ppt/media/image4.png" Id="imgId16151873"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AI,ML,DS Salary Analysis</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30/04/2025 14:30:27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30/04/2025 14:28:24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textbox ,image ,Records ,Average Salary ,Min. Salary ,Max. Salary ,Std Dev in Salary ,slicer ,slicer ,slicer ,slicer ,slicer ,slicer ,slicer ,Countrywise Average Salary ,Company-size wise Avg Salary ,Avg Salary by Employment Type ,Avg Salary by Work Year and Company Size ,Avg Salary by Work Year and Company Size ,Avg Salary by Company Size and Exp Level.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16151873"/>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Page 1</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