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Date Filter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Weekly_Sales by Holiday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Weekly_Sales by Date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Weekly_Sales by Store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of Weekly_Sales by Unemployment Rate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Average of Weekly_Sales by Temperature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Holiday Flag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Month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Quarter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7eda417-e92e-449b-8d9f-d0bd3115f49f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bf308a1479e840a5" /><Relationship Type="http://schemas.openxmlformats.org/officeDocument/2006/relationships/slideLayout" Target="/ppt/slideLayouts/slideLayout8.xml" Id="R23ed55810c9b4e98" /><Relationship Type="http://schemas.openxmlformats.org/officeDocument/2006/relationships/hyperlink" Target="https://app.powerbi.com/groups/me/reports/b7eda417-e92e-449b-8d9f-d0bd3115f49f/?pbi_source=PowerPoint" TargetMode="External" Id="RelId0" /><Relationship Type="http://schemas.openxmlformats.org/officeDocument/2006/relationships/image" Target="/ppt/media/image4.png" Id="imgId1582467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Walmart Sales Prediction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28/04/2025 12:46:15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28/04/2025 12:45:00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card ,Date Filter ,card ,card ,card ,Year ,Weekly_Sales by Holiday ,Weekly_Sales by Date ,Weekly_Sales by Store ,Average of Weekly_Sales by Unemployment Rate ,Average of Weekly_Sales by Temperature ,Holiday Flag ,Month ,Quart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582467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