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10 Job Titles by Avg Salary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Skills by Job Percentage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Salary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Rating of Jobs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Minimum Salary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10 Industries by Avg Salary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Top 10 Sectors by Avg Salary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of Salary by Job Title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a6f677a5-9928-4b7e-93e3-fa99bf3ceb13?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f82d9148bbe34642" /><Relationship Type="http://schemas.openxmlformats.org/officeDocument/2006/relationships/slideLayout" Target="/ppt/slideLayouts/slideLayout8.xml" Id="Rb0bebfca73134481" /><Relationship Type="http://schemas.openxmlformats.org/officeDocument/2006/relationships/hyperlink" Target="https://app.powerbi.com/groups/me/reports/a6f677a5-9928-4b7e-93e3-fa99bf3ceb13/?pbi_source=PowerPoint" TargetMode="External" Id="RelId0" /><Relationship Type="http://schemas.openxmlformats.org/officeDocument/2006/relationships/image" Target="/ppt/media/image4.png" Id="imgId15870896"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Data Science Job Posting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29/04/2025 02:05:13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29/04/2025 02:03:28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xtbox ,Top 10 Job Titles by Avg Salary ,Skills by Job Percentage ,Avg. Salary ,Avg. Rating of Jobs ,Avg. Minimum Salary ,Top 10 Industries by Avg Salary ,Top 10 Sectors by Avg Salary ,Average of Salary by Job Title ,slicer.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587089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