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notesSlides/notesSlide.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elId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snapToObjects="1">
      <p:cViewPr varScale="1">
        <p:scale>
          <a:sx n="72" d="100"/>
          <a:sy n="72" d="100"/>
        </p:scale>
        <p:origin x="84" y="7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presProps" Target="presProps.xml" Id="rId3"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tableStyles" Target="tableStyles.xml" Id="rId6" /><Relationship Type="http://schemas.openxmlformats.org/officeDocument/2006/relationships/theme" Target="theme/theme1.xml" Id="rId5" /><Relationship Type="http://schemas.openxmlformats.org/officeDocument/2006/relationships/viewProps" Target="viewProps.xml" Id="rId4" /><Relationship Type="http://schemas.openxmlformats.org/officeDocument/2006/relationships/slide" Target="/ppt/slides/slide2.xml" Id="RelId0" /></Relationships>
</file>

<file path=ppt/notesSlides/notesSlide.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Num of Royalty Deals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Avg TRP Rating</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Average TRP per Season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Avg Ask Amount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Avg Ask Amount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Avg Ask Amount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Count by Deal Received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Avg Deal Amount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Deal Amount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Deal Closed Rate (%)</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pieChart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pivotTable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columnChart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Avg Total Deal Equity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Loan Given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Deal Amount by Pitchers State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Shark Deals</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p14="http://schemas.microsoft.com/office/powerpoint/2010/main"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image" Target="../media/image1.png" Id="rId2" /><Relationship Type="http://schemas.openxmlformats.org/officeDocument/2006/relationships/slideLayout" Target="../slideLayouts/slideLayout7.xml" Id="rId1" /><Relationship Type="http://schemas.openxmlformats.org/officeDocument/2006/relationships/image" Target="../media/image3.png" Id="rId5" /><Relationship Type="http://schemas.openxmlformats.org/officeDocument/2006/relationships/image" Target="../media/image2.png" Id="rId4" /><Relationship Type="http://schemas.openxmlformats.org/officeDocument/2006/relationships/hyperlink" Target="https://app.powerbi.com/groups/me/reports/42c1769b-70aa-44a5-ba00-b64a03409534?pbi_source=PowerPoint" TargetMode="External" Id="coverSlideHpLink" /></Relationships>
</file>

<file path=ppt/slides/_rels/slide2.xml.rels>&#65279;<?xml version="1.0" encoding="utf-8"?><Relationships xmlns="http://schemas.openxmlformats.org/package/2006/relationships"><Relationship Type="http://schemas.openxmlformats.org/officeDocument/2006/relationships/notesSlide" Target="/ppt/notesSlides/notesSlide.xml" Id="Ra64ae73c79b84251" /><Relationship Type="http://schemas.openxmlformats.org/officeDocument/2006/relationships/slideLayout" Target="/ppt/slideLayouts/slideLayout8.xml" Id="R4260a8c53c394c54" /><Relationship Type="http://schemas.openxmlformats.org/officeDocument/2006/relationships/hyperlink" Target="https://app.powerbi.com/groups/me/reports/42c1769b-70aa-44a5-ba00-b64a03409534/?pbi_source=PowerPoint" TargetMode="External" Id="RelId0" /><Relationship Type="http://schemas.openxmlformats.org/officeDocument/2006/relationships/image" Target="/ppt/media/image4.png" Id="imgId16751173" /></Relationships>
</file>

<file path=ppt/slides/slide1.xml><?xml version="1.0" encoding="utf-8"?>
<p:sld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Shark Tank USA Analysis</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coverSlideHpLink"/>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11/05/2025 01:55:32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11/05/2025 01:54:22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p="http://schemas.openxmlformats.org/presentationml/2006/main">
  <p:cSld>
    <p:spTree>
      <p:nvGrpSpPr>
        <p:cNvPr id="1" name=""/>
        <p:cNvGrpSpPr/>
        <p:nvPr/>
      </p:nvGrpSpPr>
      <p:grpSpPr/>
      <p:pic>
        <p:nvPicPr>
          <p:cNvPr id="3" name="Picture" title="This slide contains the following visuals: textbox ,image ,slicer ,Num of Royalty Deals ,slicer ,Avg TRP Rating ,Average TRP per Season ,Avg Ask Amount ,Avg Ask Amount ,Avg Ask Amount ,Count by Deal Received ,Avg Deal Amount ,Total Deal Amount ,Deal Closed Rate (%) ,pieChart ,pivotTable ,columnChart ,Avg Total Deal Equity ,Total Loan Given ,Total Deal Amount by Pitchers State ,Shark Deals. Please refer to the notes on this slide for details">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16751173"/>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Page 1</a:t>
            </a:r>
          </a:p>
        </p:txBody>
      </p:sp>
    </p:spTree>
    <p:clrMapOvr>
      <a:masterClrMapping xmlns:a="http://schemas.openxmlformats.org/drawingml/2006/main"/>
    </p:clrMapOvr>
  </p:cSld>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27</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Segoe UI</vt:lpstr>
      <vt:lpstr>Segoe UI Light</vt:lpstr>
      <vt:lpstr>Segoe UI Semibold</vt:lpstr>
      <vt:lpstr>Custom Design</vt:lpstr>
      <vt:lpstr>#Name of Power BI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Brian Butler</cp:lastModifiedBy>
  <cp:revision>4</cp:revision>
  <dcterms:created xsi:type="dcterms:W3CDTF">2016-09-04T11:54:55Z</dcterms:created>
  <dcterms:modified xsi:type="dcterms:W3CDTF">2020-11-25T15:29:01Z</dcterms:modified>
</cp:coreProperties>
</file>