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f911e4d-d32a-4fd9-94f3-85523f81120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f631d12f7214fca" /><Relationship Type="http://schemas.openxmlformats.org/officeDocument/2006/relationships/slideLayout" Target="/ppt/slideLayouts/slideLayout8.xml" Id="R54f272c322dd4279" /><Relationship Type="http://schemas.openxmlformats.org/officeDocument/2006/relationships/hyperlink" Target="https://app.powerbi.com/groups/me/reports/2f911e4d-d32a-4fd9-94f3-85523f81120c/?pbi_source=PowerPoint" TargetMode="External" Id="RelId0" /><Relationship Type="http://schemas.openxmlformats.org/officeDocument/2006/relationships/image" Target="/ppt/media/image4.png" Id="imgId1545962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21/04/2025 16:08:23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21/04/2025 15:50:08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slicer ,lineClusteredColumnComboChart ,lineClusteredColumnComboChart ,pieChart ,areaChart ,clusteredBarChart ,cardVisual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4596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