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Price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Stock Quantity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Product Rating</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Inventory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Inventory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 use Product vs Expired Product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Inventory value by Product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Inventory value by Product Category and Color/Size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Inventory value by Product Name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Inventory value by Warranty Period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Inventory value by Product Dimensions </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ee6705d3-a56d-4ab0-9ca4-24392bec55d0?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1fe353fb6694eae" /><Relationship Type="http://schemas.openxmlformats.org/officeDocument/2006/relationships/slideLayout" Target="/ppt/slideLayouts/slideLayout8.xml" Id="R194693cb5a50427a" /><Relationship Type="http://schemas.openxmlformats.org/officeDocument/2006/relationships/hyperlink" Target="https://app.powerbi.com/groups/me/reports/ee6705d3-a56d-4ab0-9ca4-24392bec55d0/?pbi_source=PowerPoint" TargetMode="External" Id="RelId0" /><Relationship Type="http://schemas.openxmlformats.org/officeDocument/2006/relationships/image" Target="/ppt/media/image4.png" Id="imgId1673610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Product Inventory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09/05/2025 21:19:08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09/05/2025 21:17:07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image ,slicer ,slicer ,slicer ,Total Price ,Total Stock Quantity ,Avg Product Rating ,Total Inventory Value ,Avg Inventory Value ,slicer ,slicer ,slicer ,In use Product vs Expired Product ,Inventory value by Product Category ,Inventory value by Product Category and Color/Size ,Inventory value by Product Name ,Inventory value by Warranty Period ,Inventory value by Product Dimensions .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73610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