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Overall employees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 Employees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 wise 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Employee by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Satisfaction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Education Field wise 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Under 25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Rate By Gender for different age groups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25-34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35-44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45-54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 55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HR ATTRITION ANALYSIS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aa848f7-0fff-4969-9c16-e8482cca9f0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a9e6c2b881f409a" /><Relationship Type="http://schemas.openxmlformats.org/officeDocument/2006/relationships/slideLayout" Target="/ppt/slideLayouts/slideLayout8.xml" Id="R4b6f517893eb425b" /><Relationship Type="http://schemas.openxmlformats.org/officeDocument/2006/relationships/hyperlink" Target="https://app.powerbi.com/groups/me/reports/8aa848f7-0fff-4969-9c16-e8482cca9f02/?pbi_source=PowerPoint" TargetMode="External" Id="RelId0" /><Relationship Type="http://schemas.openxmlformats.org/officeDocument/2006/relationships/image" Target="/ppt/media/image4.png" Id="imgId1552933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Attrition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22/04/2025 14:07:00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22/04/2025 14:04:52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Overall employees ,Attrition ,Attrition Rate ,Active Employees ,Average Age ,Department wise Attrition ,Number of Employee by Age Group ,Job Satisfaction Rating ,Education Field wise Attrition ,Under 25 ,Attrition Rate By Gender for different age groups ,25-34 ,35-44 ,45-54 ,Over 55 ,card ,card ,card ,card ,card ,HR ATTRITION ANALYSIS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5293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