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Hosts Count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of reviews_per_month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reviews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Neighborhood Count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Reviews by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Reviews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Bookings by Neighborhood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Price by neighborhood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 Hosts by reviews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neighborhoods by group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price by neighborhood and room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reviews by neighborhood and room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9ee7c09-3178-4442-aee2-c1b5f3d4a938?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e8d9675bc73942e5" /><Relationship Type="http://schemas.openxmlformats.org/officeDocument/2006/relationships/slideLayout" Target="/ppt/slideLayouts/slideLayout8.xml" Id="R9ba3063574c24fb5" /><Relationship Type="http://schemas.openxmlformats.org/officeDocument/2006/relationships/hyperlink" Target="https://app.powerbi.com/groups/me/reports/a9ee7c09-3178-4442-aee2-c1b5f3d4a938/?pbi_source=PowerPoint" TargetMode="External" Id="RelId0" /><Relationship Type="http://schemas.openxmlformats.org/officeDocument/2006/relationships/image" Target="/ppt/media/image4.png" Id="imgId1632653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Airbnb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02/05/2025 21:10:10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02/05/2025 21:08:48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licer ,slicer ,Hosts Count ,Avg of reviews_per_month  ,Number of reviews ,Neighborhood Count ,Total Reviews by Year ,Total Reviews by Month ,Total Bookings by Neighborhood ,Average Price by neighborhood ,Top 10 Hosts by reviews ,Total neighborhoods by group ,Average price by neighborhood and room type ,Average reviews by neighborhood and room type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632653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