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Avg. Waste Per Capita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Economic Loss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Waste (Tons)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Food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Waste (Tons) by Food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Population (Million) and Household Waste (%) by Food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Economic Loss (Million $) and Total Waste (Tons)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Economic Loss (Million $) and Total Waste (Tons) by Country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195e7cb-690d-4a75-96c1-142180b5cb3a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8631fbfb67e4bbf" /><Relationship Type="http://schemas.openxmlformats.org/officeDocument/2006/relationships/slideLayout" Target="/ppt/slideLayouts/slideLayout8.xml" Id="R2c1897ca727f4b2e" /><Relationship Type="http://schemas.openxmlformats.org/officeDocument/2006/relationships/hyperlink" Target="https://app.powerbi.com/groups/me/reports/c195e7cb-690d-4a75-96c1-142180b5cb3a/?pbi_source=PowerPoint" TargetMode="External" Id="RelId0" /><Relationship Type="http://schemas.openxmlformats.org/officeDocument/2006/relationships/image" Target="/ppt/media/image4.png" Id="imgId1670341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Food Wastage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09/05/2025 13:44:27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09/05/2025 13:42:51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image ,image ,Avg. Waste Per Capita ,Economic Loss ,Population ,Total Waste (Tons) ,Food Category ,Country ,Year ,Total Waste (Tons) by Food Category ,Population (Million) and Household Waste (%) by Food Category ,Economic Loss (Million $) and Total Waste (Tons) by Country ,Economic Loss (Million $) and Total Waste (Tons) by Country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7034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