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Dist of Age by Deposit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of balance by Term Deposit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Rate by Campaign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Rate by Contact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Daily Term Deposit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Term Deposit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Term Deposit by Duration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Rate by Education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Rate by Housing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Rate by Job</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Rate by Marital Status</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e2c3269d-3fb4-4412-a877-4a2f7979ca6f?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3b6900a7c7a74e6d" /><Relationship Type="http://schemas.openxmlformats.org/officeDocument/2006/relationships/slideLayout" Target="/ppt/slideLayouts/slideLayout8.xml" Id="R5bebc8dbf74247b0" /><Relationship Type="http://schemas.openxmlformats.org/officeDocument/2006/relationships/hyperlink" Target="https://app.powerbi.com/groups/me/reports/e2c3269d-3fb4-4412-a877-4a2f7979ca6f/?pbi_source=PowerPoint" TargetMode="External" Id="RelId0" /><Relationship Type="http://schemas.openxmlformats.org/officeDocument/2006/relationships/image" Target="/ppt/media/image4.png" Id="imgId15804885"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Bank Marketing Analysis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27/04/2025 15:30:51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27/04/2025 15:30:10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extbox ,image ,Dist of Age by Deposit ,Avg of balance by Term Deposit ,Rate by Campaign ,Rate by Contact Type ,Daily Term Deposit ,Monthly Term Deposit ,Term Deposit by Duration ,Rate by Education ,Rate by Housing ,Rate by Job ,Rate by Marital Status.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580488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