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CHURNED CUSTOMERS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DEMOGRAPHICS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SUBSCRIBED SERVICES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multiRowCard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Multiple Lines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Internet Service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ACCOUNT INFORMATION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Payment Method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Paperless Billing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Internet Service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87c01bb7-d46a-4d24-af8c-3bda6e0264ea?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93e515ba43c74029" /><Relationship Type="http://schemas.openxmlformats.org/officeDocument/2006/relationships/slideLayout" Target="/ppt/slideLayouts/slideLayout8.xml" Id="Rb74bdeb305d54c09" /><Relationship Type="http://schemas.openxmlformats.org/officeDocument/2006/relationships/hyperlink" Target="https://app.powerbi.com/groups/me/reports/87c01bb7-d46a-4d24-af8c-3bda6e0264ea/?pbi_source=PowerPoint" TargetMode="External" Id="RelId0" /><Relationship Type="http://schemas.openxmlformats.org/officeDocument/2006/relationships/image" Target="/ppt/media/image4.png" Id="imgId1567829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Customer Churn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24/04/2025 15:24:39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24/04/2025 15:22:56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textbox ,card ,card ,card ,card ,card ,CHURNED CUSTOMERS BY GENDER ,CUSTOMER DEMOGRAPHICS ,card ,card ,card ,SUBSCRIBED SERVICES ,card ,card ,card ,card ,card ,card ,card ,multiRowCard ,Multiple Lines ,textbox ,Internet Service ,CUSTOMER ACCOUNT INFORMATION ,Payment Method ,Paperless Billing ,Internet Servic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567829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