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Profit/Loss Status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Actual Expense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Budget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# of Transactions by Profit or Loss Status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Profit/Loss by Category and Status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# of Transactions by Day and Status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78388ae-13af-4dc4-b6c9-f59476290e79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a139ff75237476d" /><Relationship Type="http://schemas.openxmlformats.org/officeDocument/2006/relationships/slideLayout" Target="/ppt/slideLayouts/slideLayout8.xml" Id="R6f008128da834a17" /><Relationship Type="http://schemas.openxmlformats.org/officeDocument/2006/relationships/hyperlink" Target="https://app.powerbi.com/groups/me/reports/a78388ae-13af-4dc4-b6c9-f59476290e79/?pbi_source=PowerPoint" TargetMode="External" Id="RelId0" /><Relationship Type="http://schemas.openxmlformats.org/officeDocument/2006/relationships/image" Target="/ppt/media/image4.png" Id="imgId15796607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Financial Data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26/04/2025 16:16:34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26/04/2025 16:15:48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image ,card ,card ,card ,card ,Profit/Loss Status ,card ,Category ,Actual Expense by Category ,Total Budget by Category ,# of Transactions by Profit or Loss Status ,areaChart ,Profit/Loss by Category and Status ,# of Transactions by Day and Status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7966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